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6"/>
  </p:notesMasterIdLst>
  <p:sldIdLst>
    <p:sldId id="257" r:id="rId3"/>
    <p:sldId id="291" r:id="rId4"/>
    <p:sldId id="275" r:id="rId5"/>
    <p:sldId id="276" r:id="rId6"/>
    <p:sldId id="277" r:id="rId7"/>
    <p:sldId id="288" r:id="rId8"/>
    <p:sldId id="282" r:id="rId9"/>
    <p:sldId id="292" r:id="rId10"/>
    <p:sldId id="293" r:id="rId11"/>
    <p:sldId id="294" r:id="rId12"/>
    <p:sldId id="289" r:id="rId13"/>
    <p:sldId id="29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66" y="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77F1B-375C-469F-9188-2870E39E38DE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E356B-D172-4E3C-BB48-90C35A11A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04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506E5-CFC4-4DE7-ACCD-1A1ABCC65461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0D8E4-9B8B-40A4-9328-1A9E9CA6E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359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7CDB-0904-4CD8-8823-089E28522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523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F375-DFF8-442C-A100-869A19F16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043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5F5FD-A608-4849-81AB-E3C0C71B6A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45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5B949-CA60-481D-A39E-E2E8268AFD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855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E55A1-48C1-4E15-A29C-E4E81A7DEB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27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71CA3-6640-4100-AC68-6EBFE59127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057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A98A-DA96-44DE-B925-5D0CD6C2B3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85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52C69-ACBE-4576-9678-CD3E4245B9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4192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F8EA0-4A15-48A0-8DDE-40D967F2E7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592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E53EC-6E38-46B2-9A40-34819C52FA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48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7FBA-4E18-47A9-AB87-B9F72AF40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894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8B798-1901-410C-8B57-3344CBC49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93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F486A-45EE-451A-944A-20F3B87EC4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583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0CB35-297A-45CB-B1C1-FCD5C93DC2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27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8AA9C-0499-42A8-8645-A5D93E4E8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895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F138-C0A5-403A-8B4C-D014B4D9C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916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1F80-4D1D-407A-96C2-E7121CC29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654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E23C6-A9A9-45D8-971C-14CDCE098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997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45150-B0B5-435D-8CDA-2DF4C8112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877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4E0C-B1F0-4B67-B7BF-68214C6CD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629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12E9-2336-43A9-B53C-68113527E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50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63730-DBC5-476A-8137-8D5C6D23FF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76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730840-D0C0-4FE4-80C1-0A50F9FC6C2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26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D:\TRAN%20HANG\GIAO%20AN%20DIEN%20TU\TIENG%20VIET\THAO%20GIANG%20CAP%20TRUONG\INH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D:\TRAN%20HANG\GIAO%20AN%20DIEN%20TU\TIENG%20VIET\THAO%20GIANG%20CAP%20TRUONG\&#202;NH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74" name="Image" r:id="rId3" imgW="8469841" imgH="6184127" progId="">
              <p:embed/>
            </p:oleObj>
          </a:graphicData>
        </a:graphic>
      </p:graphicFrame>
      <p:grpSp>
        <p:nvGrpSpPr>
          <p:cNvPr id="26627" name="Group 11"/>
          <p:cNvGrpSpPr>
            <a:grpSpLocks/>
          </p:cNvGrpSpPr>
          <p:nvPr/>
        </p:nvGrpSpPr>
        <p:grpSpPr bwMode="auto">
          <a:xfrm rot="-5400000">
            <a:off x="6515100" y="4076700"/>
            <a:ext cx="2133600" cy="3124200"/>
            <a:chOff x="2332" y="1554"/>
            <a:chExt cx="1105" cy="1218"/>
          </a:xfrm>
        </p:grpSpPr>
        <p:sp>
          <p:nvSpPr>
            <p:cNvPr id="26839" name="Freeform 12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40" name="Freeform 13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41" name="Freeform 1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42" name="Freeform 15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43" name="Freeform 16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44" name="Freeform 17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45" name="Freeform 18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46" name="Freeform 19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47" name="Freeform 20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48" name="Freeform 21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49" name="Freeform 2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50" name="Freeform 23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51" name="Freeform 24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52" name="Freeform 25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53" name="Freeform 26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54" name="Freeform 27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55" name="Freeform 28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56" name="Freeform 29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57" name="Freeform 3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58" name="Freeform 31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59" name="Freeform 32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60" name="Freeform 33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61" name="Freeform 34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62" name="Freeform 35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63" name="Freeform 36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64" name="Freeform 37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65" name="Freeform 3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66" name="Freeform 39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67" name="Freeform 40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68" name="Freeform 41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69" name="Freeform 42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70" name="Freeform 43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71" name="Freeform 44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72" name="Freeform 45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73" name="Freeform 46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74" name="Freeform 47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75" name="Freeform 48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76" name="Freeform 49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77" name="Freeform 50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78" name="Freeform 51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79" name="Freeform 52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80" name="Freeform 53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81" name="Freeform 54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82" name="Freeform 55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83" name="Freeform 56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84" name="Freeform 57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85" name="Freeform 58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86" name="Freeform 59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87" name="Freeform 60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88" name="Freeform 61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89" name="Freeform 62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90" name="Freeform 63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91" name="Freeform 64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92" name="Freeform 65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93" name="Freeform 66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94" name="Freeform 67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95" name="Freeform 68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96" name="Freeform 69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97" name="Freeform 70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98" name="Freeform 71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99" name="Freeform 72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00" name="Freeform 73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01" name="Freeform 74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02" name="Freeform 75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03" name="Freeform 76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04" name="Freeform 77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05" name="Freeform 78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06" name="Freeform 7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07" name="Freeform 80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08" name="Freeform 81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09" name="Freeform 82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10" name="Freeform 83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11" name="Freeform 84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12" name="Freeform 85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13" name="Freeform 86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14" name="Freeform 87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15" name="Freeform 88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16" name="Freeform 89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17" name="Freeform 90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18" name="Freeform 91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19" name="Freeform 92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20" name="Freeform 93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21" name="Freeform 94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22" name="Freeform 95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23" name="Freeform 96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24" name="Freeform 97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25" name="Freeform 98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26" name="Freeform 99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27" name="Freeform 100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28" name="Freeform 101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29" name="Freeform 102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30" name="Freeform 103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31" name="Freeform 104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32" name="Freeform 105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33" name="Freeform 106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34" name="Freeform 107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35" name="Freeform 108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36" name="Freeform 109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37" name="Freeform 110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38" name="Freeform 111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39" name="Freeform 112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40" name="Freeform 113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41" name="Freeform 114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42" name="Freeform 115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43" name="Freeform 116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44" name="Freeform 117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45" name="Freeform 118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46" name="Freeform 119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47" name="Freeform 120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48" name="Freeform 121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49" name="Freeform 122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50" name="Freeform 123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51" name="Freeform 124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52" name="Freeform 125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53" name="Freeform 126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54" name="Freeform 127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55" name="Freeform 128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56" name="Freeform 129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57" name="Freeform 130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58" name="Freeform 131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59" name="Freeform 132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60" name="Freeform 133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61" name="Freeform 134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62" name="Freeform 135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63" name="Freeform 136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64" name="Freeform 137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65" name="Freeform 138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66" name="Freeform 139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67" name="Freeform 140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68" name="Freeform 141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69" name="Freeform 142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70" name="Freeform 143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71" name="Freeform 144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72" name="Freeform 145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73" name="Freeform 146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74" name="Freeform 147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75" name="Freeform 148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76" name="Freeform 149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77" name="Freeform 150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6628" name="Group 151"/>
          <p:cNvGrpSpPr>
            <a:grpSpLocks/>
          </p:cNvGrpSpPr>
          <p:nvPr/>
        </p:nvGrpSpPr>
        <p:grpSpPr bwMode="auto">
          <a:xfrm>
            <a:off x="228600" y="209550"/>
            <a:ext cx="1447800" cy="2000250"/>
            <a:chOff x="240" y="132"/>
            <a:chExt cx="2352" cy="2412"/>
          </a:xfrm>
        </p:grpSpPr>
        <p:sp>
          <p:nvSpPr>
            <p:cNvPr id="26832" name="Freeform 152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1 w 456"/>
                <a:gd name="T1" fmla="*/ 0 h 919"/>
                <a:gd name="T2" fmla="*/ 1 w 456"/>
                <a:gd name="T3" fmla="*/ 0 h 919"/>
                <a:gd name="T4" fmla="*/ 1 w 456"/>
                <a:gd name="T5" fmla="*/ 0 h 919"/>
                <a:gd name="T6" fmla="*/ 1 w 456"/>
                <a:gd name="T7" fmla="*/ 0 h 919"/>
                <a:gd name="T8" fmla="*/ 1 w 456"/>
                <a:gd name="T9" fmla="*/ 0 h 919"/>
                <a:gd name="T10" fmla="*/ 1 w 456"/>
                <a:gd name="T11" fmla="*/ 0 h 919"/>
                <a:gd name="T12" fmla="*/ 1 w 456"/>
                <a:gd name="T13" fmla="*/ 0 h 919"/>
                <a:gd name="T14" fmla="*/ 1 w 456"/>
                <a:gd name="T15" fmla="*/ 0 h 919"/>
                <a:gd name="T16" fmla="*/ 1 w 456"/>
                <a:gd name="T17" fmla="*/ 0 h 919"/>
                <a:gd name="T18" fmla="*/ 1 w 456"/>
                <a:gd name="T19" fmla="*/ 0 h 919"/>
                <a:gd name="T20" fmla="*/ 1 w 456"/>
                <a:gd name="T21" fmla="*/ 0 h 919"/>
                <a:gd name="T22" fmla="*/ 1 w 456"/>
                <a:gd name="T23" fmla="*/ 0 h 919"/>
                <a:gd name="T24" fmla="*/ 1 w 456"/>
                <a:gd name="T25" fmla="*/ 0 h 919"/>
                <a:gd name="T26" fmla="*/ 1 w 456"/>
                <a:gd name="T27" fmla="*/ 0 h 919"/>
                <a:gd name="T28" fmla="*/ 1 w 456"/>
                <a:gd name="T29" fmla="*/ 0 h 919"/>
                <a:gd name="T30" fmla="*/ 1 w 456"/>
                <a:gd name="T31" fmla="*/ 0 h 919"/>
                <a:gd name="T32" fmla="*/ 1 w 456"/>
                <a:gd name="T33" fmla="*/ 0 h 919"/>
                <a:gd name="T34" fmla="*/ 1 w 456"/>
                <a:gd name="T35" fmla="*/ 0 h 919"/>
                <a:gd name="T36" fmla="*/ 1 w 456"/>
                <a:gd name="T37" fmla="*/ 0 h 919"/>
                <a:gd name="T38" fmla="*/ 1 w 456"/>
                <a:gd name="T39" fmla="*/ 0 h 919"/>
                <a:gd name="T40" fmla="*/ 1 w 456"/>
                <a:gd name="T41" fmla="*/ 0 h 919"/>
                <a:gd name="T42" fmla="*/ 1 w 456"/>
                <a:gd name="T43" fmla="*/ 0 h 919"/>
                <a:gd name="T44" fmla="*/ 1 w 456"/>
                <a:gd name="T45" fmla="*/ 0 h 919"/>
                <a:gd name="T46" fmla="*/ 1 w 456"/>
                <a:gd name="T47" fmla="*/ 0 h 919"/>
                <a:gd name="T48" fmla="*/ 1 w 456"/>
                <a:gd name="T49" fmla="*/ 0 h 919"/>
                <a:gd name="T50" fmla="*/ 1 w 456"/>
                <a:gd name="T51" fmla="*/ 0 h 919"/>
                <a:gd name="T52" fmla="*/ 1 w 456"/>
                <a:gd name="T53" fmla="*/ 0 h 919"/>
                <a:gd name="T54" fmla="*/ 1 w 456"/>
                <a:gd name="T55" fmla="*/ 0 h 919"/>
                <a:gd name="T56" fmla="*/ 1 w 456"/>
                <a:gd name="T57" fmla="*/ 0 h 919"/>
                <a:gd name="T58" fmla="*/ 1 w 456"/>
                <a:gd name="T59" fmla="*/ 0 h 919"/>
                <a:gd name="T60" fmla="*/ 1 w 456"/>
                <a:gd name="T61" fmla="*/ 0 h 919"/>
                <a:gd name="T62" fmla="*/ 1 w 456"/>
                <a:gd name="T63" fmla="*/ 0 h 919"/>
                <a:gd name="T64" fmla="*/ 1 w 456"/>
                <a:gd name="T65" fmla="*/ 0 h 919"/>
                <a:gd name="T66" fmla="*/ 1 w 456"/>
                <a:gd name="T67" fmla="*/ 0 h 919"/>
                <a:gd name="T68" fmla="*/ 1 w 456"/>
                <a:gd name="T69" fmla="*/ 0 h 919"/>
                <a:gd name="T70" fmla="*/ 1 w 456"/>
                <a:gd name="T71" fmla="*/ 0 h 919"/>
                <a:gd name="T72" fmla="*/ 1 w 456"/>
                <a:gd name="T73" fmla="*/ 0 h 919"/>
                <a:gd name="T74" fmla="*/ 1 w 456"/>
                <a:gd name="T75" fmla="*/ 0 h 919"/>
                <a:gd name="T76" fmla="*/ 1 w 456"/>
                <a:gd name="T77" fmla="*/ 0 h 919"/>
                <a:gd name="T78" fmla="*/ 1 w 456"/>
                <a:gd name="T79" fmla="*/ 0 h 919"/>
                <a:gd name="T80" fmla="*/ 1 w 456"/>
                <a:gd name="T81" fmla="*/ 0 h 919"/>
                <a:gd name="T82" fmla="*/ 1 w 456"/>
                <a:gd name="T83" fmla="*/ 0 h 919"/>
                <a:gd name="T84" fmla="*/ 1 w 456"/>
                <a:gd name="T85" fmla="*/ 0 h 919"/>
                <a:gd name="T86" fmla="*/ 1 w 456"/>
                <a:gd name="T87" fmla="*/ 0 h 919"/>
                <a:gd name="T88" fmla="*/ 1 w 456"/>
                <a:gd name="T89" fmla="*/ 0 h 919"/>
                <a:gd name="T90" fmla="*/ 1 w 456"/>
                <a:gd name="T91" fmla="*/ 0 h 919"/>
                <a:gd name="T92" fmla="*/ 1 w 456"/>
                <a:gd name="T93" fmla="*/ 0 h 919"/>
                <a:gd name="T94" fmla="*/ 1 w 456"/>
                <a:gd name="T95" fmla="*/ 0 h 919"/>
                <a:gd name="T96" fmla="*/ 1 w 456"/>
                <a:gd name="T97" fmla="*/ 0 h 919"/>
                <a:gd name="T98" fmla="*/ 1 w 456"/>
                <a:gd name="T99" fmla="*/ 0 h 919"/>
                <a:gd name="T100" fmla="*/ 1 w 456"/>
                <a:gd name="T101" fmla="*/ 0 h 919"/>
                <a:gd name="T102" fmla="*/ 1 w 456"/>
                <a:gd name="T103" fmla="*/ 0 h 919"/>
                <a:gd name="T104" fmla="*/ 1 w 456"/>
                <a:gd name="T105" fmla="*/ 0 h 919"/>
                <a:gd name="T106" fmla="*/ 1 w 456"/>
                <a:gd name="T107" fmla="*/ 0 h 919"/>
                <a:gd name="T108" fmla="*/ 1 w 456"/>
                <a:gd name="T109" fmla="*/ 0 h 919"/>
                <a:gd name="T110" fmla="*/ 1 w 456"/>
                <a:gd name="T111" fmla="*/ 0 h 919"/>
                <a:gd name="T112" fmla="*/ 1 w 456"/>
                <a:gd name="T113" fmla="*/ 0 h 919"/>
                <a:gd name="T114" fmla="*/ 1 w 456"/>
                <a:gd name="T115" fmla="*/ 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33" name="Freeform 153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 w 572"/>
                <a:gd name="T1" fmla="*/ 1 h 813"/>
                <a:gd name="T2" fmla="*/ 1 w 572"/>
                <a:gd name="T3" fmla="*/ 1 h 813"/>
                <a:gd name="T4" fmla="*/ 1 w 572"/>
                <a:gd name="T5" fmla="*/ 1 h 813"/>
                <a:gd name="T6" fmla="*/ 1 w 572"/>
                <a:gd name="T7" fmla="*/ 1 h 813"/>
                <a:gd name="T8" fmla="*/ 1 w 572"/>
                <a:gd name="T9" fmla="*/ 1 h 813"/>
                <a:gd name="T10" fmla="*/ 1 w 572"/>
                <a:gd name="T11" fmla="*/ 1 h 813"/>
                <a:gd name="T12" fmla="*/ 1 w 572"/>
                <a:gd name="T13" fmla="*/ 1 h 813"/>
                <a:gd name="T14" fmla="*/ 1 w 572"/>
                <a:gd name="T15" fmla="*/ 1 h 813"/>
                <a:gd name="T16" fmla="*/ 1 w 572"/>
                <a:gd name="T17" fmla="*/ 1 h 813"/>
                <a:gd name="T18" fmla="*/ 1 w 572"/>
                <a:gd name="T19" fmla="*/ 1 h 813"/>
                <a:gd name="T20" fmla="*/ 1 w 572"/>
                <a:gd name="T21" fmla="*/ 1 h 813"/>
                <a:gd name="T22" fmla="*/ 1 w 572"/>
                <a:gd name="T23" fmla="*/ 1 h 813"/>
                <a:gd name="T24" fmla="*/ 1 w 572"/>
                <a:gd name="T25" fmla="*/ 1 h 813"/>
                <a:gd name="T26" fmla="*/ 1 w 572"/>
                <a:gd name="T27" fmla="*/ 1 h 813"/>
                <a:gd name="T28" fmla="*/ 1 w 572"/>
                <a:gd name="T29" fmla="*/ 1 h 813"/>
                <a:gd name="T30" fmla="*/ 1 w 572"/>
                <a:gd name="T31" fmla="*/ 1 h 813"/>
                <a:gd name="T32" fmla="*/ 1 w 572"/>
                <a:gd name="T33" fmla="*/ 1 h 813"/>
                <a:gd name="T34" fmla="*/ 1 w 572"/>
                <a:gd name="T35" fmla="*/ 1 h 813"/>
                <a:gd name="T36" fmla="*/ 1 w 572"/>
                <a:gd name="T37" fmla="*/ 1 h 813"/>
                <a:gd name="T38" fmla="*/ 1 w 572"/>
                <a:gd name="T39" fmla="*/ 1 h 813"/>
                <a:gd name="T40" fmla="*/ 1 w 572"/>
                <a:gd name="T41" fmla="*/ 1 h 813"/>
                <a:gd name="T42" fmla="*/ 1 w 572"/>
                <a:gd name="T43" fmla="*/ 1 h 813"/>
                <a:gd name="T44" fmla="*/ 1 w 572"/>
                <a:gd name="T45" fmla="*/ 1 h 813"/>
                <a:gd name="T46" fmla="*/ 1 w 572"/>
                <a:gd name="T47" fmla="*/ 1 h 813"/>
                <a:gd name="T48" fmla="*/ 1 w 572"/>
                <a:gd name="T49" fmla="*/ 1 h 813"/>
                <a:gd name="T50" fmla="*/ 1 w 572"/>
                <a:gd name="T51" fmla="*/ 1 h 813"/>
                <a:gd name="T52" fmla="*/ 1 w 572"/>
                <a:gd name="T53" fmla="*/ 1 h 813"/>
                <a:gd name="T54" fmla="*/ 1 w 572"/>
                <a:gd name="T55" fmla="*/ 1 h 813"/>
                <a:gd name="T56" fmla="*/ 1 w 572"/>
                <a:gd name="T57" fmla="*/ 1 h 813"/>
                <a:gd name="T58" fmla="*/ 1 w 572"/>
                <a:gd name="T59" fmla="*/ 1 h 813"/>
                <a:gd name="T60" fmla="*/ 1 w 572"/>
                <a:gd name="T61" fmla="*/ 1 h 813"/>
                <a:gd name="T62" fmla="*/ 1 w 572"/>
                <a:gd name="T63" fmla="*/ 1 h 813"/>
                <a:gd name="T64" fmla="*/ 1 w 572"/>
                <a:gd name="T65" fmla="*/ 1 h 813"/>
                <a:gd name="T66" fmla="*/ 1 w 572"/>
                <a:gd name="T67" fmla="*/ 1 h 813"/>
                <a:gd name="T68" fmla="*/ 1 w 572"/>
                <a:gd name="T69" fmla="*/ 1 h 813"/>
                <a:gd name="T70" fmla="*/ 1 w 572"/>
                <a:gd name="T71" fmla="*/ 1 h 813"/>
                <a:gd name="T72" fmla="*/ 1 w 572"/>
                <a:gd name="T73" fmla="*/ 1 h 813"/>
                <a:gd name="T74" fmla="*/ 1 w 572"/>
                <a:gd name="T75" fmla="*/ 1 h 813"/>
                <a:gd name="T76" fmla="*/ 1 w 572"/>
                <a:gd name="T77" fmla="*/ 1 h 813"/>
                <a:gd name="T78" fmla="*/ 1 w 572"/>
                <a:gd name="T79" fmla="*/ 1 h 813"/>
                <a:gd name="T80" fmla="*/ 1 w 572"/>
                <a:gd name="T81" fmla="*/ 1 h 813"/>
                <a:gd name="T82" fmla="*/ 1 w 572"/>
                <a:gd name="T83" fmla="*/ 1 h 813"/>
                <a:gd name="T84" fmla="*/ 1 w 572"/>
                <a:gd name="T85" fmla="*/ 1 h 813"/>
                <a:gd name="T86" fmla="*/ 1 w 572"/>
                <a:gd name="T87" fmla="*/ 1 h 813"/>
                <a:gd name="T88" fmla="*/ 1 w 572"/>
                <a:gd name="T89" fmla="*/ 1 h 813"/>
                <a:gd name="T90" fmla="*/ 1 w 572"/>
                <a:gd name="T91" fmla="*/ 1 h 813"/>
                <a:gd name="T92" fmla="*/ 1 w 572"/>
                <a:gd name="T93" fmla="*/ 1 h 813"/>
                <a:gd name="T94" fmla="*/ 1 w 572"/>
                <a:gd name="T95" fmla="*/ 1 h 813"/>
                <a:gd name="T96" fmla="*/ 1 w 572"/>
                <a:gd name="T97" fmla="*/ 1 h 813"/>
                <a:gd name="T98" fmla="*/ 1 w 572"/>
                <a:gd name="T99" fmla="*/ 1 h 813"/>
                <a:gd name="T100" fmla="*/ 1 w 572"/>
                <a:gd name="T101" fmla="*/ 1 h 813"/>
                <a:gd name="T102" fmla="*/ 1 w 572"/>
                <a:gd name="T103" fmla="*/ 1 h 813"/>
                <a:gd name="T104" fmla="*/ 1 w 572"/>
                <a:gd name="T105" fmla="*/ 1 h 813"/>
                <a:gd name="T106" fmla="*/ 1 w 572"/>
                <a:gd name="T107" fmla="*/ 1 h 813"/>
                <a:gd name="T108" fmla="*/ 1 w 572"/>
                <a:gd name="T109" fmla="*/ 1 h 813"/>
                <a:gd name="T110" fmla="*/ 1 w 572"/>
                <a:gd name="T111" fmla="*/ 1 h 813"/>
                <a:gd name="T112" fmla="*/ 1 w 572"/>
                <a:gd name="T113" fmla="*/ 1 h 813"/>
                <a:gd name="T114" fmla="*/ 1 w 572"/>
                <a:gd name="T115" fmla="*/ 1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34" name="Freeform 154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0 w 884"/>
                <a:gd name="T1" fmla="*/ 9853 h 1781"/>
                <a:gd name="T2" fmla="*/ 0 w 884"/>
                <a:gd name="T3" fmla="*/ 14515 h 1781"/>
                <a:gd name="T4" fmla="*/ 0 w 884"/>
                <a:gd name="T5" fmla="*/ 17125 h 1781"/>
                <a:gd name="T6" fmla="*/ 0 w 884"/>
                <a:gd name="T7" fmla="*/ 19494 h 1781"/>
                <a:gd name="T8" fmla="*/ 0 w 884"/>
                <a:gd name="T9" fmla="*/ 22118 h 1781"/>
                <a:gd name="T10" fmla="*/ 0 w 884"/>
                <a:gd name="T11" fmla="*/ 27151 h 1781"/>
                <a:gd name="T12" fmla="*/ 0 w 884"/>
                <a:gd name="T13" fmla="*/ 30057 h 1781"/>
                <a:gd name="T14" fmla="*/ 0 w 884"/>
                <a:gd name="T15" fmla="*/ 32482 h 1781"/>
                <a:gd name="T16" fmla="*/ 0 w 884"/>
                <a:gd name="T17" fmla="*/ 30890 h 1781"/>
                <a:gd name="T18" fmla="*/ 0 w 884"/>
                <a:gd name="T19" fmla="*/ 28276 h 1781"/>
                <a:gd name="T20" fmla="*/ 0 w 884"/>
                <a:gd name="T21" fmla="*/ 28848 h 1781"/>
                <a:gd name="T22" fmla="*/ 0 w 884"/>
                <a:gd name="T23" fmla="*/ 32658 h 1781"/>
                <a:gd name="T24" fmla="*/ 0 w 884"/>
                <a:gd name="T25" fmla="*/ 36089 h 1781"/>
                <a:gd name="T26" fmla="*/ 0 w 884"/>
                <a:gd name="T27" fmla="*/ 39893 h 1781"/>
                <a:gd name="T28" fmla="*/ 0 w 884"/>
                <a:gd name="T29" fmla="*/ 40062 h 1781"/>
                <a:gd name="T30" fmla="*/ 0 w 884"/>
                <a:gd name="T31" fmla="*/ 36500 h 1781"/>
                <a:gd name="T32" fmla="*/ 0 w 884"/>
                <a:gd name="T33" fmla="*/ 36896 h 1781"/>
                <a:gd name="T34" fmla="*/ 0 w 884"/>
                <a:gd name="T35" fmla="*/ 40230 h 1781"/>
                <a:gd name="T36" fmla="*/ 0 w 884"/>
                <a:gd name="T37" fmla="*/ 42216 h 1781"/>
                <a:gd name="T38" fmla="*/ 0 w 884"/>
                <a:gd name="T39" fmla="*/ 44548 h 1781"/>
                <a:gd name="T40" fmla="*/ 0 w 884"/>
                <a:gd name="T41" fmla="*/ 48754 h 1781"/>
                <a:gd name="T42" fmla="*/ 0 w 884"/>
                <a:gd name="T43" fmla="*/ 48792 h 1781"/>
                <a:gd name="T44" fmla="*/ 0 w 884"/>
                <a:gd name="T45" fmla="*/ 45702 h 1781"/>
                <a:gd name="T46" fmla="*/ 0 w 884"/>
                <a:gd name="T47" fmla="*/ 42216 h 1781"/>
                <a:gd name="T48" fmla="*/ 0 w 884"/>
                <a:gd name="T49" fmla="*/ 41687 h 1781"/>
                <a:gd name="T50" fmla="*/ 0 w 884"/>
                <a:gd name="T51" fmla="*/ 51046 h 1781"/>
                <a:gd name="T52" fmla="*/ 0 w 884"/>
                <a:gd name="T53" fmla="*/ 52907 h 1781"/>
                <a:gd name="T54" fmla="*/ 0 w 884"/>
                <a:gd name="T55" fmla="*/ 50110 h 1781"/>
                <a:gd name="T56" fmla="*/ 0 w 884"/>
                <a:gd name="T57" fmla="*/ 47079 h 1781"/>
                <a:gd name="T58" fmla="*/ 0 w 884"/>
                <a:gd name="T59" fmla="*/ 46623 h 1781"/>
                <a:gd name="T60" fmla="*/ 0 w 884"/>
                <a:gd name="T61" fmla="*/ 44681 h 1781"/>
                <a:gd name="T62" fmla="*/ 0 w 884"/>
                <a:gd name="T63" fmla="*/ 41773 h 1781"/>
                <a:gd name="T64" fmla="*/ 0 w 884"/>
                <a:gd name="T65" fmla="*/ 40230 h 1781"/>
                <a:gd name="T66" fmla="*/ 0 w 884"/>
                <a:gd name="T67" fmla="*/ 37996 h 1781"/>
                <a:gd name="T68" fmla="*/ 0 w 884"/>
                <a:gd name="T69" fmla="*/ 34972 h 1781"/>
                <a:gd name="T70" fmla="*/ 0 w 884"/>
                <a:gd name="T71" fmla="*/ 32246 h 1781"/>
                <a:gd name="T72" fmla="*/ 0 w 884"/>
                <a:gd name="T73" fmla="*/ 33911 h 1781"/>
                <a:gd name="T74" fmla="*/ 0 w 884"/>
                <a:gd name="T75" fmla="*/ 31465 h 1781"/>
                <a:gd name="T76" fmla="*/ 0 w 884"/>
                <a:gd name="T77" fmla="*/ 28588 h 1781"/>
                <a:gd name="T78" fmla="*/ 0 w 884"/>
                <a:gd name="T79" fmla="*/ 26782 h 1781"/>
                <a:gd name="T80" fmla="*/ 0 w 884"/>
                <a:gd name="T81" fmla="*/ 25396 h 1781"/>
                <a:gd name="T82" fmla="*/ 0 w 884"/>
                <a:gd name="T83" fmla="*/ 24066 h 1781"/>
                <a:gd name="T84" fmla="*/ 0 w 884"/>
                <a:gd name="T85" fmla="*/ 21171 h 1781"/>
                <a:gd name="T86" fmla="*/ 0 w 884"/>
                <a:gd name="T87" fmla="*/ 18367 h 1781"/>
                <a:gd name="T88" fmla="*/ 0 w 884"/>
                <a:gd name="T89" fmla="*/ 15842 h 1781"/>
                <a:gd name="T90" fmla="*/ 0 w 884"/>
                <a:gd name="T91" fmla="*/ 13785 h 1781"/>
                <a:gd name="T92" fmla="*/ 0 w 884"/>
                <a:gd name="T93" fmla="*/ 10910 h 1781"/>
                <a:gd name="T94" fmla="*/ 0 w 884"/>
                <a:gd name="T95" fmla="*/ 23098 h 1781"/>
                <a:gd name="T96" fmla="*/ 0 w 884"/>
                <a:gd name="T97" fmla="*/ 38903 h 1781"/>
                <a:gd name="T98" fmla="*/ 0 w 884"/>
                <a:gd name="T99" fmla="*/ 42450 h 1781"/>
                <a:gd name="T100" fmla="*/ 0 w 884"/>
                <a:gd name="T101" fmla="*/ 26552 h 1781"/>
                <a:gd name="T102" fmla="*/ 0 w 884"/>
                <a:gd name="T103" fmla="*/ 13838 h 1781"/>
                <a:gd name="T104" fmla="*/ 0 w 884"/>
                <a:gd name="T105" fmla="*/ 9725 h 1781"/>
                <a:gd name="T106" fmla="*/ 0 w 884"/>
                <a:gd name="T107" fmla="*/ 7533 h 1781"/>
                <a:gd name="T108" fmla="*/ 0 w 884"/>
                <a:gd name="T109" fmla="*/ 5462 h 1781"/>
                <a:gd name="T110" fmla="*/ 0 w 884"/>
                <a:gd name="T111" fmla="*/ 3333 h 1781"/>
                <a:gd name="T112" fmla="*/ 0 w 884"/>
                <a:gd name="T113" fmla="*/ 549 h 1781"/>
                <a:gd name="T114" fmla="*/ 0 w 884"/>
                <a:gd name="T115" fmla="*/ 7947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35" name="Freeform 155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1 w 931"/>
                <a:gd name="T1" fmla="*/ 1 h 460"/>
                <a:gd name="T2" fmla="*/ 1 w 931"/>
                <a:gd name="T3" fmla="*/ 1 h 460"/>
                <a:gd name="T4" fmla="*/ 1 w 931"/>
                <a:gd name="T5" fmla="*/ 1 h 460"/>
                <a:gd name="T6" fmla="*/ 1 w 931"/>
                <a:gd name="T7" fmla="*/ 1 h 460"/>
                <a:gd name="T8" fmla="*/ 1 w 931"/>
                <a:gd name="T9" fmla="*/ 1 h 460"/>
                <a:gd name="T10" fmla="*/ 1 w 931"/>
                <a:gd name="T11" fmla="*/ 1 h 460"/>
                <a:gd name="T12" fmla="*/ 1 w 931"/>
                <a:gd name="T13" fmla="*/ 1 h 460"/>
                <a:gd name="T14" fmla="*/ 1 w 931"/>
                <a:gd name="T15" fmla="*/ 1 h 460"/>
                <a:gd name="T16" fmla="*/ 1 w 931"/>
                <a:gd name="T17" fmla="*/ 1 h 460"/>
                <a:gd name="T18" fmla="*/ 1 w 931"/>
                <a:gd name="T19" fmla="*/ 1 h 460"/>
                <a:gd name="T20" fmla="*/ 1 w 931"/>
                <a:gd name="T21" fmla="*/ 1 h 460"/>
                <a:gd name="T22" fmla="*/ 1 w 931"/>
                <a:gd name="T23" fmla="*/ 1 h 460"/>
                <a:gd name="T24" fmla="*/ 1 w 931"/>
                <a:gd name="T25" fmla="*/ 1 h 460"/>
                <a:gd name="T26" fmla="*/ 1 w 931"/>
                <a:gd name="T27" fmla="*/ 1 h 460"/>
                <a:gd name="T28" fmla="*/ 1 w 931"/>
                <a:gd name="T29" fmla="*/ 1 h 460"/>
                <a:gd name="T30" fmla="*/ 1 w 931"/>
                <a:gd name="T31" fmla="*/ 1 h 460"/>
                <a:gd name="T32" fmla="*/ 1 w 931"/>
                <a:gd name="T33" fmla="*/ 1 h 460"/>
                <a:gd name="T34" fmla="*/ 1 w 931"/>
                <a:gd name="T35" fmla="*/ 1 h 460"/>
                <a:gd name="T36" fmla="*/ 1 w 931"/>
                <a:gd name="T37" fmla="*/ 1 h 460"/>
                <a:gd name="T38" fmla="*/ 1 w 931"/>
                <a:gd name="T39" fmla="*/ 1 h 460"/>
                <a:gd name="T40" fmla="*/ 1 w 931"/>
                <a:gd name="T41" fmla="*/ 1 h 460"/>
                <a:gd name="T42" fmla="*/ 1 w 931"/>
                <a:gd name="T43" fmla="*/ 1 h 460"/>
                <a:gd name="T44" fmla="*/ 1 w 931"/>
                <a:gd name="T45" fmla="*/ 1 h 460"/>
                <a:gd name="T46" fmla="*/ 1 w 931"/>
                <a:gd name="T47" fmla="*/ 1 h 460"/>
                <a:gd name="T48" fmla="*/ 1 w 931"/>
                <a:gd name="T49" fmla="*/ 1 h 460"/>
                <a:gd name="T50" fmla="*/ 1 w 931"/>
                <a:gd name="T51" fmla="*/ 1 h 460"/>
                <a:gd name="T52" fmla="*/ 1 w 931"/>
                <a:gd name="T53" fmla="*/ 1 h 460"/>
                <a:gd name="T54" fmla="*/ 1 w 931"/>
                <a:gd name="T55" fmla="*/ 1 h 460"/>
                <a:gd name="T56" fmla="*/ 1 w 931"/>
                <a:gd name="T57" fmla="*/ 1 h 460"/>
                <a:gd name="T58" fmla="*/ 1 w 931"/>
                <a:gd name="T59" fmla="*/ 1 h 460"/>
                <a:gd name="T60" fmla="*/ 1 w 931"/>
                <a:gd name="T61" fmla="*/ 1 h 460"/>
                <a:gd name="T62" fmla="*/ 1 w 931"/>
                <a:gd name="T63" fmla="*/ 1 h 460"/>
                <a:gd name="T64" fmla="*/ 1 w 931"/>
                <a:gd name="T65" fmla="*/ 1 h 460"/>
                <a:gd name="T66" fmla="*/ 1 w 931"/>
                <a:gd name="T67" fmla="*/ 1 h 460"/>
                <a:gd name="T68" fmla="*/ 1 w 931"/>
                <a:gd name="T69" fmla="*/ 1 h 460"/>
                <a:gd name="T70" fmla="*/ 1 w 931"/>
                <a:gd name="T71" fmla="*/ 1 h 460"/>
                <a:gd name="T72" fmla="*/ 1 w 931"/>
                <a:gd name="T73" fmla="*/ 1 h 460"/>
                <a:gd name="T74" fmla="*/ 1 w 931"/>
                <a:gd name="T75" fmla="*/ 1 h 460"/>
                <a:gd name="T76" fmla="*/ 1 w 931"/>
                <a:gd name="T77" fmla="*/ 1 h 460"/>
                <a:gd name="T78" fmla="*/ 1 w 931"/>
                <a:gd name="T79" fmla="*/ 1 h 460"/>
                <a:gd name="T80" fmla="*/ 1 w 931"/>
                <a:gd name="T81" fmla="*/ 1 h 460"/>
                <a:gd name="T82" fmla="*/ 1 w 931"/>
                <a:gd name="T83" fmla="*/ 1 h 460"/>
                <a:gd name="T84" fmla="*/ 1 w 931"/>
                <a:gd name="T85" fmla="*/ 1 h 460"/>
                <a:gd name="T86" fmla="*/ 1 w 931"/>
                <a:gd name="T87" fmla="*/ 1 h 460"/>
                <a:gd name="T88" fmla="*/ 1 w 931"/>
                <a:gd name="T89" fmla="*/ 1 h 460"/>
                <a:gd name="T90" fmla="*/ 1 w 931"/>
                <a:gd name="T91" fmla="*/ 1 h 460"/>
                <a:gd name="T92" fmla="*/ 1 w 931"/>
                <a:gd name="T93" fmla="*/ 1 h 460"/>
                <a:gd name="T94" fmla="*/ 1 w 931"/>
                <a:gd name="T95" fmla="*/ 1 h 460"/>
                <a:gd name="T96" fmla="*/ 1 w 931"/>
                <a:gd name="T97" fmla="*/ 1 h 460"/>
                <a:gd name="T98" fmla="*/ 1 w 931"/>
                <a:gd name="T99" fmla="*/ 1 h 460"/>
                <a:gd name="T100" fmla="*/ 1 w 931"/>
                <a:gd name="T101" fmla="*/ 1 h 460"/>
                <a:gd name="T102" fmla="*/ 1 w 931"/>
                <a:gd name="T103" fmla="*/ 1 h 460"/>
                <a:gd name="T104" fmla="*/ 1 w 931"/>
                <a:gd name="T105" fmla="*/ 1 h 460"/>
                <a:gd name="T106" fmla="*/ 1 w 931"/>
                <a:gd name="T107" fmla="*/ 1 h 460"/>
                <a:gd name="T108" fmla="*/ 1 w 931"/>
                <a:gd name="T109" fmla="*/ 1 h 460"/>
                <a:gd name="T110" fmla="*/ 1 w 931"/>
                <a:gd name="T111" fmla="*/ 1 h 460"/>
                <a:gd name="T112" fmla="*/ 1 w 931"/>
                <a:gd name="T113" fmla="*/ 1 h 460"/>
                <a:gd name="T114" fmla="*/ 1 w 931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36" name="Freeform 156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1 w 929"/>
                <a:gd name="T1" fmla="*/ 1 h 460"/>
                <a:gd name="T2" fmla="*/ 1 w 929"/>
                <a:gd name="T3" fmla="*/ 1 h 460"/>
                <a:gd name="T4" fmla="*/ 1 w 929"/>
                <a:gd name="T5" fmla="*/ 1 h 460"/>
                <a:gd name="T6" fmla="*/ 1 w 929"/>
                <a:gd name="T7" fmla="*/ 1 h 460"/>
                <a:gd name="T8" fmla="*/ 1 w 929"/>
                <a:gd name="T9" fmla="*/ 1 h 460"/>
                <a:gd name="T10" fmla="*/ 1 w 929"/>
                <a:gd name="T11" fmla="*/ 1 h 460"/>
                <a:gd name="T12" fmla="*/ 1 w 929"/>
                <a:gd name="T13" fmla="*/ 1 h 460"/>
                <a:gd name="T14" fmla="*/ 1 w 929"/>
                <a:gd name="T15" fmla="*/ 1 h 460"/>
                <a:gd name="T16" fmla="*/ 1 w 929"/>
                <a:gd name="T17" fmla="*/ 1 h 460"/>
                <a:gd name="T18" fmla="*/ 1 w 929"/>
                <a:gd name="T19" fmla="*/ 1 h 460"/>
                <a:gd name="T20" fmla="*/ 1 w 929"/>
                <a:gd name="T21" fmla="*/ 1 h 460"/>
                <a:gd name="T22" fmla="*/ 1 w 929"/>
                <a:gd name="T23" fmla="*/ 1 h 460"/>
                <a:gd name="T24" fmla="*/ 1 w 929"/>
                <a:gd name="T25" fmla="*/ 1 h 460"/>
                <a:gd name="T26" fmla="*/ 1 w 929"/>
                <a:gd name="T27" fmla="*/ 1 h 460"/>
                <a:gd name="T28" fmla="*/ 1 w 929"/>
                <a:gd name="T29" fmla="*/ 1 h 460"/>
                <a:gd name="T30" fmla="*/ 1 w 929"/>
                <a:gd name="T31" fmla="*/ 1 h 460"/>
                <a:gd name="T32" fmla="*/ 1 w 929"/>
                <a:gd name="T33" fmla="*/ 1 h 460"/>
                <a:gd name="T34" fmla="*/ 1 w 929"/>
                <a:gd name="T35" fmla="*/ 1 h 460"/>
                <a:gd name="T36" fmla="*/ 1 w 929"/>
                <a:gd name="T37" fmla="*/ 1 h 460"/>
                <a:gd name="T38" fmla="*/ 1 w 929"/>
                <a:gd name="T39" fmla="*/ 1 h 460"/>
                <a:gd name="T40" fmla="*/ 1 w 929"/>
                <a:gd name="T41" fmla="*/ 1 h 460"/>
                <a:gd name="T42" fmla="*/ 1 w 929"/>
                <a:gd name="T43" fmla="*/ 1 h 460"/>
                <a:gd name="T44" fmla="*/ 1 w 929"/>
                <a:gd name="T45" fmla="*/ 1 h 460"/>
                <a:gd name="T46" fmla="*/ 1 w 929"/>
                <a:gd name="T47" fmla="*/ 1 h 460"/>
                <a:gd name="T48" fmla="*/ 1 w 929"/>
                <a:gd name="T49" fmla="*/ 1 h 460"/>
                <a:gd name="T50" fmla="*/ 1 w 929"/>
                <a:gd name="T51" fmla="*/ 1 h 460"/>
                <a:gd name="T52" fmla="*/ 1 w 929"/>
                <a:gd name="T53" fmla="*/ 1 h 460"/>
                <a:gd name="T54" fmla="*/ 1 w 929"/>
                <a:gd name="T55" fmla="*/ 1 h 460"/>
                <a:gd name="T56" fmla="*/ 1 w 929"/>
                <a:gd name="T57" fmla="*/ 1 h 460"/>
                <a:gd name="T58" fmla="*/ 1 w 929"/>
                <a:gd name="T59" fmla="*/ 1 h 460"/>
                <a:gd name="T60" fmla="*/ 1 w 929"/>
                <a:gd name="T61" fmla="*/ 1 h 460"/>
                <a:gd name="T62" fmla="*/ 1 w 929"/>
                <a:gd name="T63" fmla="*/ 1 h 460"/>
                <a:gd name="T64" fmla="*/ 1 w 929"/>
                <a:gd name="T65" fmla="*/ 1 h 460"/>
                <a:gd name="T66" fmla="*/ 1 w 929"/>
                <a:gd name="T67" fmla="*/ 1 h 460"/>
                <a:gd name="T68" fmla="*/ 1 w 929"/>
                <a:gd name="T69" fmla="*/ 1 h 460"/>
                <a:gd name="T70" fmla="*/ 1 w 929"/>
                <a:gd name="T71" fmla="*/ 1 h 460"/>
                <a:gd name="T72" fmla="*/ 1 w 929"/>
                <a:gd name="T73" fmla="*/ 1 h 460"/>
                <a:gd name="T74" fmla="*/ 1 w 929"/>
                <a:gd name="T75" fmla="*/ 1 h 460"/>
                <a:gd name="T76" fmla="*/ 1 w 929"/>
                <a:gd name="T77" fmla="*/ 1 h 460"/>
                <a:gd name="T78" fmla="*/ 1 w 929"/>
                <a:gd name="T79" fmla="*/ 1 h 460"/>
                <a:gd name="T80" fmla="*/ 1 w 929"/>
                <a:gd name="T81" fmla="*/ 1 h 460"/>
                <a:gd name="T82" fmla="*/ 1 w 929"/>
                <a:gd name="T83" fmla="*/ 1 h 460"/>
                <a:gd name="T84" fmla="*/ 1 w 929"/>
                <a:gd name="T85" fmla="*/ 1 h 460"/>
                <a:gd name="T86" fmla="*/ 1 w 929"/>
                <a:gd name="T87" fmla="*/ 1 h 460"/>
                <a:gd name="T88" fmla="*/ 1 w 929"/>
                <a:gd name="T89" fmla="*/ 1 h 460"/>
                <a:gd name="T90" fmla="*/ 1 w 929"/>
                <a:gd name="T91" fmla="*/ 1 h 460"/>
                <a:gd name="T92" fmla="*/ 1 w 929"/>
                <a:gd name="T93" fmla="*/ 1 h 460"/>
                <a:gd name="T94" fmla="*/ 1 w 929"/>
                <a:gd name="T95" fmla="*/ 1 h 460"/>
                <a:gd name="T96" fmla="*/ 1 w 929"/>
                <a:gd name="T97" fmla="*/ 1 h 460"/>
                <a:gd name="T98" fmla="*/ 1 w 929"/>
                <a:gd name="T99" fmla="*/ 1 h 460"/>
                <a:gd name="T100" fmla="*/ 1 w 929"/>
                <a:gd name="T101" fmla="*/ 1 h 460"/>
                <a:gd name="T102" fmla="*/ 1 w 929"/>
                <a:gd name="T103" fmla="*/ 1 h 460"/>
                <a:gd name="T104" fmla="*/ 1 w 929"/>
                <a:gd name="T105" fmla="*/ 1 h 460"/>
                <a:gd name="T106" fmla="*/ 1 w 929"/>
                <a:gd name="T107" fmla="*/ 1 h 460"/>
                <a:gd name="T108" fmla="*/ 1 w 929"/>
                <a:gd name="T109" fmla="*/ 1 h 460"/>
                <a:gd name="T110" fmla="*/ 1 w 929"/>
                <a:gd name="T111" fmla="*/ 1 h 460"/>
                <a:gd name="T112" fmla="*/ 1 w 929"/>
                <a:gd name="T113" fmla="*/ 1 h 460"/>
                <a:gd name="T114" fmla="*/ 1 w 929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37" name="Freeform 157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0 w 930"/>
                <a:gd name="T1" fmla="*/ 1 h 460"/>
                <a:gd name="T2" fmla="*/ 0 w 930"/>
                <a:gd name="T3" fmla="*/ 1 h 460"/>
                <a:gd name="T4" fmla="*/ 0 w 930"/>
                <a:gd name="T5" fmla="*/ 1 h 460"/>
                <a:gd name="T6" fmla="*/ 0 w 930"/>
                <a:gd name="T7" fmla="*/ 1 h 460"/>
                <a:gd name="T8" fmla="*/ 0 w 930"/>
                <a:gd name="T9" fmla="*/ 1 h 460"/>
                <a:gd name="T10" fmla="*/ 0 w 930"/>
                <a:gd name="T11" fmla="*/ 1 h 460"/>
                <a:gd name="T12" fmla="*/ 0 w 930"/>
                <a:gd name="T13" fmla="*/ 1 h 460"/>
                <a:gd name="T14" fmla="*/ 0 w 930"/>
                <a:gd name="T15" fmla="*/ 1 h 460"/>
                <a:gd name="T16" fmla="*/ 0 w 930"/>
                <a:gd name="T17" fmla="*/ 1 h 460"/>
                <a:gd name="T18" fmla="*/ 0 w 930"/>
                <a:gd name="T19" fmla="*/ 1 h 460"/>
                <a:gd name="T20" fmla="*/ 0 w 930"/>
                <a:gd name="T21" fmla="*/ 1 h 460"/>
                <a:gd name="T22" fmla="*/ 0 w 930"/>
                <a:gd name="T23" fmla="*/ 1 h 460"/>
                <a:gd name="T24" fmla="*/ 0 w 930"/>
                <a:gd name="T25" fmla="*/ 1 h 460"/>
                <a:gd name="T26" fmla="*/ 0 w 930"/>
                <a:gd name="T27" fmla="*/ 1 h 460"/>
                <a:gd name="T28" fmla="*/ 0 w 930"/>
                <a:gd name="T29" fmla="*/ 1 h 460"/>
                <a:gd name="T30" fmla="*/ 0 w 930"/>
                <a:gd name="T31" fmla="*/ 1 h 460"/>
                <a:gd name="T32" fmla="*/ 0 w 930"/>
                <a:gd name="T33" fmla="*/ 1 h 460"/>
                <a:gd name="T34" fmla="*/ 0 w 930"/>
                <a:gd name="T35" fmla="*/ 1 h 460"/>
                <a:gd name="T36" fmla="*/ 0 w 930"/>
                <a:gd name="T37" fmla="*/ 1 h 460"/>
                <a:gd name="T38" fmla="*/ 0 w 930"/>
                <a:gd name="T39" fmla="*/ 1 h 460"/>
                <a:gd name="T40" fmla="*/ 0 w 930"/>
                <a:gd name="T41" fmla="*/ 1 h 460"/>
                <a:gd name="T42" fmla="*/ 0 w 930"/>
                <a:gd name="T43" fmla="*/ 1 h 460"/>
                <a:gd name="T44" fmla="*/ 0 w 930"/>
                <a:gd name="T45" fmla="*/ 1 h 460"/>
                <a:gd name="T46" fmla="*/ 0 w 930"/>
                <a:gd name="T47" fmla="*/ 1 h 460"/>
                <a:gd name="T48" fmla="*/ 0 w 930"/>
                <a:gd name="T49" fmla="*/ 1 h 460"/>
                <a:gd name="T50" fmla="*/ 0 w 930"/>
                <a:gd name="T51" fmla="*/ 1 h 460"/>
                <a:gd name="T52" fmla="*/ 0 w 930"/>
                <a:gd name="T53" fmla="*/ 1 h 460"/>
                <a:gd name="T54" fmla="*/ 0 w 930"/>
                <a:gd name="T55" fmla="*/ 1 h 460"/>
                <a:gd name="T56" fmla="*/ 0 w 930"/>
                <a:gd name="T57" fmla="*/ 1 h 460"/>
                <a:gd name="T58" fmla="*/ 0 w 930"/>
                <a:gd name="T59" fmla="*/ 1 h 460"/>
                <a:gd name="T60" fmla="*/ 0 w 930"/>
                <a:gd name="T61" fmla="*/ 1 h 460"/>
                <a:gd name="T62" fmla="*/ 0 w 930"/>
                <a:gd name="T63" fmla="*/ 1 h 460"/>
                <a:gd name="T64" fmla="*/ 0 w 930"/>
                <a:gd name="T65" fmla="*/ 1 h 460"/>
                <a:gd name="T66" fmla="*/ 0 w 930"/>
                <a:gd name="T67" fmla="*/ 1 h 460"/>
                <a:gd name="T68" fmla="*/ 0 w 930"/>
                <a:gd name="T69" fmla="*/ 1 h 460"/>
                <a:gd name="T70" fmla="*/ 0 w 930"/>
                <a:gd name="T71" fmla="*/ 1 h 460"/>
                <a:gd name="T72" fmla="*/ 0 w 930"/>
                <a:gd name="T73" fmla="*/ 1 h 460"/>
                <a:gd name="T74" fmla="*/ 0 w 930"/>
                <a:gd name="T75" fmla="*/ 1 h 460"/>
                <a:gd name="T76" fmla="*/ 0 w 930"/>
                <a:gd name="T77" fmla="*/ 1 h 460"/>
                <a:gd name="T78" fmla="*/ 0 w 930"/>
                <a:gd name="T79" fmla="*/ 1 h 460"/>
                <a:gd name="T80" fmla="*/ 0 w 930"/>
                <a:gd name="T81" fmla="*/ 1 h 460"/>
                <a:gd name="T82" fmla="*/ 0 w 930"/>
                <a:gd name="T83" fmla="*/ 1 h 460"/>
                <a:gd name="T84" fmla="*/ 0 w 930"/>
                <a:gd name="T85" fmla="*/ 1 h 460"/>
                <a:gd name="T86" fmla="*/ 0 w 930"/>
                <a:gd name="T87" fmla="*/ 1 h 460"/>
                <a:gd name="T88" fmla="*/ 0 w 930"/>
                <a:gd name="T89" fmla="*/ 1 h 460"/>
                <a:gd name="T90" fmla="*/ 0 w 930"/>
                <a:gd name="T91" fmla="*/ 1 h 460"/>
                <a:gd name="T92" fmla="*/ 0 w 930"/>
                <a:gd name="T93" fmla="*/ 1 h 460"/>
                <a:gd name="T94" fmla="*/ 0 w 930"/>
                <a:gd name="T95" fmla="*/ 1 h 460"/>
                <a:gd name="T96" fmla="*/ 0 w 930"/>
                <a:gd name="T97" fmla="*/ 1 h 460"/>
                <a:gd name="T98" fmla="*/ 0 w 930"/>
                <a:gd name="T99" fmla="*/ 1 h 460"/>
                <a:gd name="T100" fmla="*/ 0 w 930"/>
                <a:gd name="T101" fmla="*/ 1 h 460"/>
                <a:gd name="T102" fmla="*/ 0 w 930"/>
                <a:gd name="T103" fmla="*/ 1 h 460"/>
                <a:gd name="T104" fmla="*/ 0 w 930"/>
                <a:gd name="T105" fmla="*/ 1 h 460"/>
                <a:gd name="T106" fmla="*/ 0 w 930"/>
                <a:gd name="T107" fmla="*/ 1 h 460"/>
                <a:gd name="T108" fmla="*/ 0 w 930"/>
                <a:gd name="T109" fmla="*/ 1 h 460"/>
                <a:gd name="T110" fmla="*/ 0 w 930"/>
                <a:gd name="T111" fmla="*/ 1 h 460"/>
                <a:gd name="T112" fmla="*/ 0 w 930"/>
                <a:gd name="T113" fmla="*/ 1 h 460"/>
                <a:gd name="T114" fmla="*/ 0 w 930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38" name="Freeform 158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0 w 884"/>
                <a:gd name="T1" fmla="*/ 285 h 1781"/>
                <a:gd name="T2" fmla="*/ 0 w 884"/>
                <a:gd name="T3" fmla="*/ 419 h 1781"/>
                <a:gd name="T4" fmla="*/ 0 w 884"/>
                <a:gd name="T5" fmla="*/ 504 h 1781"/>
                <a:gd name="T6" fmla="*/ 0 w 884"/>
                <a:gd name="T7" fmla="*/ 564 h 1781"/>
                <a:gd name="T8" fmla="*/ 0 w 884"/>
                <a:gd name="T9" fmla="*/ 649 h 1781"/>
                <a:gd name="T10" fmla="*/ 0 w 884"/>
                <a:gd name="T11" fmla="*/ 795 h 1781"/>
                <a:gd name="T12" fmla="*/ 0 w 884"/>
                <a:gd name="T13" fmla="*/ 875 h 1781"/>
                <a:gd name="T14" fmla="*/ 0 w 884"/>
                <a:gd name="T15" fmla="*/ 949 h 1781"/>
                <a:gd name="T16" fmla="*/ 0 w 884"/>
                <a:gd name="T17" fmla="*/ 902 h 1781"/>
                <a:gd name="T18" fmla="*/ 0 w 884"/>
                <a:gd name="T19" fmla="*/ 826 h 1781"/>
                <a:gd name="T20" fmla="*/ 0 w 884"/>
                <a:gd name="T21" fmla="*/ 842 h 1781"/>
                <a:gd name="T22" fmla="*/ 0 w 884"/>
                <a:gd name="T23" fmla="*/ 954 h 1781"/>
                <a:gd name="T24" fmla="*/ 0 w 884"/>
                <a:gd name="T25" fmla="*/ 1053 h 1781"/>
                <a:gd name="T26" fmla="*/ 0 w 884"/>
                <a:gd name="T27" fmla="*/ 1165 h 1781"/>
                <a:gd name="T28" fmla="*/ 0 w 884"/>
                <a:gd name="T29" fmla="*/ 1170 h 1781"/>
                <a:gd name="T30" fmla="*/ 0 w 884"/>
                <a:gd name="T31" fmla="*/ 1065 h 1781"/>
                <a:gd name="T32" fmla="*/ 0 w 884"/>
                <a:gd name="T33" fmla="*/ 1076 h 1781"/>
                <a:gd name="T34" fmla="*/ 0 w 884"/>
                <a:gd name="T35" fmla="*/ 1174 h 1781"/>
                <a:gd name="T36" fmla="*/ 0 w 884"/>
                <a:gd name="T37" fmla="*/ 1231 h 1781"/>
                <a:gd name="T38" fmla="*/ 0 w 884"/>
                <a:gd name="T39" fmla="*/ 1300 h 1781"/>
                <a:gd name="T40" fmla="*/ 0 w 884"/>
                <a:gd name="T41" fmla="*/ 1422 h 1781"/>
                <a:gd name="T42" fmla="*/ 0 w 884"/>
                <a:gd name="T43" fmla="*/ 1424 h 1781"/>
                <a:gd name="T44" fmla="*/ 0 w 884"/>
                <a:gd name="T45" fmla="*/ 1336 h 1781"/>
                <a:gd name="T46" fmla="*/ 0 w 884"/>
                <a:gd name="T47" fmla="*/ 1231 h 1781"/>
                <a:gd name="T48" fmla="*/ 0 w 884"/>
                <a:gd name="T49" fmla="*/ 1216 h 1781"/>
                <a:gd name="T50" fmla="*/ 0 w 884"/>
                <a:gd name="T51" fmla="*/ 1491 h 1781"/>
                <a:gd name="T52" fmla="*/ 0 w 884"/>
                <a:gd name="T53" fmla="*/ 1543 h 1781"/>
                <a:gd name="T54" fmla="*/ 0 w 884"/>
                <a:gd name="T55" fmla="*/ 1464 h 1781"/>
                <a:gd name="T56" fmla="*/ 0 w 884"/>
                <a:gd name="T57" fmla="*/ 1371 h 1781"/>
                <a:gd name="T58" fmla="*/ 0 w 884"/>
                <a:gd name="T59" fmla="*/ 1360 h 1781"/>
                <a:gd name="T60" fmla="*/ 0 w 884"/>
                <a:gd name="T61" fmla="*/ 1304 h 1781"/>
                <a:gd name="T62" fmla="*/ 0 w 884"/>
                <a:gd name="T63" fmla="*/ 1217 h 1781"/>
                <a:gd name="T64" fmla="*/ 0 w 884"/>
                <a:gd name="T65" fmla="*/ 1174 h 1781"/>
                <a:gd name="T66" fmla="*/ 0 w 884"/>
                <a:gd name="T67" fmla="*/ 1109 h 1781"/>
                <a:gd name="T68" fmla="*/ 0 w 884"/>
                <a:gd name="T69" fmla="*/ 1021 h 1781"/>
                <a:gd name="T70" fmla="*/ 0 w 884"/>
                <a:gd name="T71" fmla="*/ 942 h 1781"/>
                <a:gd name="T72" fmla="*/ 0 w 884"/>
                <a:gd name="T73" fmla="*/ 991 h 1781"/>
                <a:gd name="T74" fmla="*/ 0 w 884"/>
                <a:gd name="T75" fmla="*/ 920 h 1781"/>
                <a:gd name="T76" fmla="*/ 0 w 884"/>
                <a:gd name="T77" fmla="*/ 835 h 1781"/>
                <a:gd name="T78" fmla="*/ 0 w 884"/>
                <a:gd name="T79" fmla="*/ 784 h 1781"/>
                <a:gd name="T80" fmla="*/ 0 w 884"/>
                <a:gd name="T81" fmla="*/ 740 h 1781"/>
                <a:gd name="T82" fmla="*/ 0 w 884"/>
                <a:gd name="T83" fmla="*/ 701 h 1781"/>
                <a:gd name="T84" fmla="*/ 0 w 884"/>
                <a:gd name="T85" fmla="*/ 621 h 1781"/>
                <a:gd name="T86" fmla="*/ 0 w 884"/>
                <a:gd name="T87" fmla="*/ 536 h 1781"/>
                <a:gd name="T88" fmla="*/ 0 w 884"/>
                <a:gd name="T89" fmla="*/ 463 h 1781"/>
                <a:gd name="T90" fmla="*/ 0 w 884"/>
                <a:gd name="T91" fmla="*/ 398 h 1781"/>
                <a:gd name="T92" fmla="*/ 0 w 884"/>
                <a:gd name="T93" fmla="*/ 321 h 1781"/>
                <a:gd name="T94" fmla="*/ 0 w 884"/>
                <a:gd name="T95" fmla="*/ 675 h 1781"/>
                <a:gd name="T96" fmla="*/ 0 w 884"/>
                <a:gd name="T97" fmla="*/ 1135 h 1781"/>
                <a:gd name="T98" fmla="*/ 0 w 884"/>
                <a:gd name="T99" fmla="*/ 1239 h 1781"/>
                <a:gd name="T100" fmla="*/ 0 w 884"/>
                <a:gd name="T101" fmla="*/ 777 h 1781"/>
                <a:gd name="T102" fmla="*/ 0 w 884"/>
                <a:gd name="T103" fmla="*/ 399 h 1781"/>
                <a:gd name="T104" fmla="*/ 0 w 884"/>
                <a:gd name="T105" fmla="*/ 281 h 1781"/>
                <a:gd name="T106" fmla="*/ 0 w 884"/>
                <a:gd name="T107" fmla="*/ 224 h 1781"/>
                <a:gd name="T108" fmla="*/ 0 w 884"/>
                <a:gd name="T109" fmla="*/ 161 h 1781"/>
                <a:gd name="T110" fmla="*/ 0 w 884"/>
                <a:gd name="T111" fmla="*/ 89 h 1781"/>
                <a:gd name="T112" fmla="*/ 0 w 884"/>
                <a:gd name="T113" fmla="*/ 19 h 1781"/>
                <a:gd name="T114" fmla="*/ 0 w 884"/>
                <a:gd name="T115" fmla="*/ 232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6629" name="Group 159"/>
          <p:cNvGrpSpPr>
            <a:grpSpLocks/>
          </p:cNvGrpSpPr>
          <p:nvPr/>
        </p:nvGrpSpPr>
        <p:grpSpPr bwMode="auto">
          <a:xfrm rot="5400000">
            <a:off x="7419975" y="-276225"/>
            <a:ext cx="1447800" cy="2000250"/>
            <a:chOff x="240" y="132"/>
            <a:chExt cx="2352" cy="2412"/>
          </a:xfrm>
        </p:grpSpPr>
        <p:sp>
          <p:nvSpPr>
            <p:cNvPr id="26825" name="Freeform 160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1 w 456"/>
                <a:gd name="T1" fmla="*/ 0 h 919"/>
                <a:gd name="T2" fmla="*/ 1 w 456"/>
                <a:gd name="T3" fmla="*/ 0 h 919"/>
                <a:gd name="T4" fmla="*/ 1 w 456"/>
                <a:gd name="T5" fmla="*/ 0 h 919"/>
                <a:gd name="T6" fmla="*/ 1 w 456"/>
                <a:gd name="T7" fmla="*/ 0 h 919"/>
                <a:gd name="T8" fmla="*/ 1 w 456"/>
                <a:gd name="T9" fmla="*/ 0 h 919"/>
                <a:gd name="T10" fmla="*/ 1 w 456"/>
                <a:gd name="T11" fmla="*/ 0 h 919"/>
                <a:gd name="T12" fmla="*/ 1 w 456"/>
                <a:gd name="T13" fmla="*/ 0 h 919"/>
                <a:gd name="T14" fmla="*/ 1 w 456"/>
                <a:gd name="T15" fmla="*/ 0 h 919"/>
                <a:gd name="T16" fmla="*/ 1 w 456"/>
                <a:gd name="T17" fmla="*/ 0 h 919"/>
                <a:gd name="T18" fmla="*/ 1 w 456"/>
                <a:gd name="T19" fmla="*/ 0 h 919"/>
                <a:gd name="T20" fmla="*/ 1 w 456"/>
                <a:gd name="T21" fmla="*/ 0 h 919"/>
                <a:gd name="T22" fmla="*/ 1 w 456"/>
                <a:gd name="T23" fmla="*/ 0 h 919"/>
                <a:gd name="T24" fmla="*/ 1 w 456"/>
                <a:gd name="T25" fmla="*/ 0 h 919"/>
                <a:gd name="T26" fmla="*/ 1 w 456"/>
                <a:gd name="T27" fmla="*/ 0 h 919"/>
                <a:gd name="T28" fmla="*/ 1 w 456"/>
                <a:gd name="T29" fmla="*/ 0 h 919"/>
                <a:gd name="T30" fmla="*/ 1 w 456"/>
                <a:gd name="T31" fmla="*/ 0 h 919"/>
                <a:gd name="T32" fmla="*/ 1 w 456"/>
                <a:gd name="T33" fmla="*/ 0 h 919"/>
                <a:gd name="T34" fmla="*/ 1 w 456"/>
                <a:gd name="T35" fmla="*/ 0 h 919"/>
                <a:gd name="T36" fmla="*/ 1 w 456"/>
                <a:gd name="T37" fmla="*/ 0 h 919"/>
                <a:gd name="T38" fmla="*/ 1 w 456"/>
                <a:gd name="T39" fmla="*/ 0 h 919"/>
                <a:gd name="T40" fmla="*/ 1 w 456"/>
                <a:gd name="T41" fmla="*/ 0 h 919"/>
                <a:gd name="T42" fmla="*/ 1 w 456"/>
                <a:gd name="T43" fmla="*/ 0 h 919"/>
                <a:gd name="T44" fmla="*/ 1 w 456"/>
                <a:gd name="T45" fmla="*/ 0 h 919"/>
                <a:gd name="T46" fmla="*/ 1 w 456"/>
                <a:gd name="T47" fmla="*/ 0 h 919"/>
                <a:gd name="T48" fmla="*/ 1 w 456"/>
                <a:gd name="T49" fmla="*/ 0 h 919"/>
                <a:gd name="T50" fmla="*/ 1 w 456"/>
                <a:gd name="T51" fmla="*/ 0 h 919"/>
                <a:gd name="T52" fmla="*/ 1 w 456"/>
                <a:gd name="T53" fmla="*/ 0 h 919"/>
                <a:gd name="T54" fmla="*/ 1 w 456"/>
                <a:gd name="T55" fmla="*/ 0 h 919"/>
                <a:gd name="T56" fmla="*/ 1 w 456"/>
                <a:gd name="T57" fmla="*/ 0 h 919"/>
                <a:gd name="T58" fmla="*/ 1 w 456"/>
                <a:gd name="T59" fmla="*/ 0 h 919"/>
                <a:gd name="T60" fmla="*/ 1 w 456"/>
                <a:gd name="T61" fmla="*/ 0 h 919"/>
                <a:gd name="T62" fmla="*/ 1 w 456"/>
                <a:gd name="T63" fmla="*/ 0 h 919"/>
                <a:gd name="T64" fmla="*/ 1 w 456"/>
                <a:gd name="T65" fmla="*/ 0 h 919"/>
                <a:gd name="T66" fmla="*/ 1 w 456"/>
                <a:gd name="T67" fmla="*/ 0 h 919"/>
                <a:gd name="T68" fmla="*/ 1 w 456"/>
                <a:gd name="T69" fmla="*/ 0 h 919"/>
                <a:gd name="T70" fmla="*/ 1 w 456"/>
                <a:gd name="T71" fmla="*/ 0 h 919"/>
                <a:gd name="T72" fmla="*/ 1 w 456"/>
                <a:gd name="T73" fmla="*/ 0 h 919"/>
                <a:gd name="T74" fmla="*/ 1 w 456"/>
                <a:gd name="T75" fmla="*/ 0 h 919"/>
                <a:gd name="T76" fmla="*/ 1 w 456"/>
                <a:gd name="T77" fmla="*/ 0 h 919"/>
                <a:gd name="T78" fmla="*/ 1 w 456"/>
                <a:gd name="T79" fmla="*/ 0 h 919"/>
                <a:gd name="T80" fmla="*/ 1 w 456"/>
                <a:gd name="T81" fmla="*/ 0 h 919"/>
                <a:gd name="T82" fmla="*/ 1 w 456"/>
                <a:gd name="T83" fmla="*/ 0 h 919"/>
                <a:gd name="T84" fmla="*/ 1 w 456"/>
                <a:gd name="T85" fmla="*/ 0 h 919"/>
                <a:gd name="T86" fmla="*/ 1 w 456"/>
                <a:gd name="T87" fmla="*/ 0 h 919"/>
                <a:gd name="T88" fmla="*/ 1 w 456"/>
                <a:gd name="T89" fmla="*/ 0 h 919"/>
                <a:gd name="T90" fmla="*/ 1 w 456"/>
                <a:gd name="T91" fmla="*/ 0 h 919"/>
                <a:gd name="T92" fmla="*/ 1 w 456"/>
                <a:gd name="T93" fmla="*/ 0 h 919"/>
                <a:gd name="T94" fmla="*/ 1 w 456"/>
                <a:gd name="T95" fmla="*/ 0 h 919"/>
                <a:gd name="T96" fmla="*/ 1 w 456"/>
                <a:gd name="T97" fmla="*/ 0 h 919"/>
                <a:gd name="T98" fmla="*/ 1 w 456"/>
                <a:gd name="T99" fmla="*/ 0 h 919"/>
                <a:gd name="T100" fmla="*/ 1 w 456"/>
                <a:gd name="T101" fmla="*/ 0 h 919"/>
                <a:gd name="T102" fmla="*/ 1 w 456"/>
                <a:gd name="T103" fmla="*/ 0 h 919"/>
                <a:gd name="T104" fmla="*/ 1 w 456"/>
                <a:gd name="T105" fmla="*/ 0 h 919"/>
                <a:gd name="T106" fmla="*/ 1 w 456"/>
                <a:gd name="T107" fmla="*/ 0 h 919"/>
                <a:gd name="T108" fmla="*/ 1 w 456"/>
                <a:gd name="T109" fmla="*/ 0 h 919"/>
                <a:gd name="T110" fmla="*/ 1 w 456"/>
                <a:gd name="T111" fmla="*/ 0 h 919"/>
                <a:gd name="T112" fmla="*/ 1 w 456"/>
                <a:gd name="T113" fmla="*/ 0 h 919"/>
                <a:gd name="T114" fmla="*/ 1 w 456"/>
                <a:gd name="T115" fmla="*/ 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26" name="Freeform 161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 w 572"/>
                <a:gd name="T1" fmla="*/ 1 h 813"/>
                <a:gd name="T2" fmla="*/ 1 w 572"/>
                <a:gd name="T3" fmla="*/ 1 h 813"/>
                <a:gd name="T4" fmla="*/ 1 w 572"/>
                <a:gd name="T5" fmla="*/ 1 h 813"/>
                <a:gd name="T6" fmla="*/ 1 w 572"/>
                <a:gd name="T7" fmla="*/ 1 h 813"/>
                <a:gd name="T8" fmla="*/ 1 w 572"/>
                <a:gd name="T9" fmla="*/ 1 h 813"/>
                <a:gd name="T10" fmla="*/ 1 w 572"/>
                <a:gd name="T11" fmla="*/ 1 h 813"/>
                <a:gd name="T12" fmla="*/ 1 w 572"/>
                <a:gd name="T13" fmla="*/ 1 h 813"/>
                <a:gd name="T14" fmla="*/ 1 w 572"/>
                <a:gd name="T15" fmla="*/ 1 h 813"/>
                <a:gd name="T16" fmla="*/ 1 w 572"/>
                <a:gd name="T17" fmla="*/ 1 h 813"/>
                <a:gd name="T18" fmla="*/ 1 w 572"/>
                <a:gd name="T19" fmla="*/ 1 h 813"/>
                <a:gd name="T20" fmla="*/ 1 w 572"/>
                <a:gd name="T21" fmla="*/ 1 h 813"/>
                <a:gd name="T22" fmla="*/ 1 w 572"/>
                <a:gd name="T23" fmla="*/ 1 h 813"/>
                <a:gd name="T24" fmla="*/ 1 w 572"/>
                <a:gd name="T25" fmla="*/ 1 h 813"/>
                <a:gd name="T26" fmla="*/ 1 w 572"/>
                <a:gd name="T27" fmla="*/ 1 h 813"/>
                <a:gd name="T28" fmla="*/ 1 w 572"/>
                <a:gd name="T29" fmla="*/ 1 h 813"/>
                <a:gd name="T30" fmla="*/ 1 w 572"/>
                <a:gd name="T31" fmla="*/ 1 h 813"/>
                <a:gd name="T32" fmla="*/ 1 w 572"/>
                <a:gd name="T33" fmla="*/ 1 h 813"/>
                <a:gd name="T34" fmla="*/ 1 w 572"/>
                <a:gd name="T35" fmla="*/ 1 h 813"/>
                <a:gd name="T36" fmla="*/ 1 w 572"/>
                <a:gd name="T37" fmla="*/ 1 h 813"/>
                <a:gd name="T38" fmla="*/ 1 w 572"/>
                <a:gd name="T39" fmla="*/ 1 h 813"/>
                <a:gd name="T40" fmla="*/ 1 w 572"/>
                <a:gd name="T41" fmla="*/ 1 h 813"/>
                <a:gd name="T42" fmla="*/ 1 w 572"/>
                <a:gd name="T43" fmla="*/ 1 h 813"/>
                <a:gd name="T44" fmla="*/ 1 w 572"/>
                <a:gd name="T45" fmla="*/ 1 h 813"/>
                <a:gd name="T46" fmla="*/ 1 w 572"/>
                <a:gd name="T47" fmla="*/ 1 h 813"/>
                <a:gd name="T48" fmla="*/ 1 w 572"/>
                <a:gd name="T49" fmla="*/ 1 h 813"/>
                <a:gd name="T50" fmla="*/ 1 w 572"/>
                <a:gd name="T51" fmla="*/ 1 h 813"/>
                <a:gd name="T52" fmla="*/ 1 w 572"/>
                <a:gd name="T53" fmla="*/ 1 h 813"/>
                <a:gd name="T54" fmla="*/ 1 w 572"/>
                <a:gd name="T55" fmla="*/ 1 h 813"/>
                <a:gd name="T56" fmla="*/ 1 w 572"/>
                <a:gd name="T57" fmla="*/ 1 h 813"/>
                <a:gd name="T58" fmla="*/ 1 w 572"/>
                <a:gd name="T59" fmla="*/ 1 h 813"/>
                <a:gd name="T60" fmla="*/ 1 w 572"/>
                <a:gd name="T61" fmla="*/ 1 h 813"/>
                <a:gd name="T62" fmla="*/ 1 w 572"/>
                <a:gd name="T63" fmla="*/ 1 h 813"/>
                <a:gd name="T64" fmla="*/ 1 w 572"/>
                <a:gd name="T65" fmla="*/ 1 h 813"/>
                <a:gd name="T66" fmla="*/ 1 w 572"/>
                <a:gd name="T67" fmla="*/ 1 h 813"/>
                <a:gd name="T68" fmla="*/ 1 w 572"/>
                <a:gd name="T69" fmla="*/ 1 h 813"/>
                <a:gd name="T70" fmla="*/ 1 w 572"/>
                <a:gd name="T71" fmla="*/ 1 h 813"/>
                <a:gd name="T72" fmla="*/ 1 w 572"/>
                <a:gd name="T73" fmla="*/ 1 h 813"/>
                <a:gd name="T74" fmla="*/ 1 w 572"/>
                <a:gd name="T75" fmla="*/ 1 h 813"/>
                <a:gd name="T76" fmla="*/ 1 w 572"/>
                <a:gd name="T77" fmla="*/ 1 h 813"/>
                <a:gd name="T78" fmla="*/ 1 w 572"/>
                <a:gd name="T79" fmla="*/ 1 h 813"/>
                <a:gd name="T80" fmla="*/ 1 w 572"/>
                <a:gd name="T81" fmla="*/ 1 h 813"/>
                <a:gd name="T82" fmla="*/ 1 w 572"/>
                <a:gd name="T83" fmla="*/ 1 h 813"/>
                <a:gd name="T84" fmla="*/ 1 w 572"/>
                <a:gd name="T85" fmla="*/ 1 h 813"/>
                <a:gd name="T86" fmla="*/ 1 w 572"/>
                <a:gd name="T87" fmla="*/ 1 h 813"/>
                <a:gd name="T88" fmla="*/ 1 w 572"/>
                <a:gd name="T89" fmla="*/ 1 h 813"/>
                <a:gd name="T90" fmla="*/ 1 w 572"/>
                <a:gd name="T91" fmla="*/ 1 h 813"/>
                <a:gd name="T92" fmla="*/ 1 w 572"/>
                <a:gd name="T93" fmla="*/ 1 h 813"/>
                <a:gd name="T94" fmla="*/ 1 w 572"/>
                <a:gd name="T95" fmla="*/ 1 h 813"/>
                <a:gd name="T96" fmla="*/ 1 w 572"/>
                <a:gd name="T97" fmla="*/ 1 h 813"/>
                <a:gd name="T98" fmla="*/ 1 w 572"/>
                <a:gd name="T99" fmla="*/ 1 h 813"/>
                <a:gd name="T100" fmla="*/ 1 w 572"/>
                <a:gd name="T101" fmla="*/ 1 h 813"/>
                <a:gd name="T102" fmla="*/ 1 w 572"/>
                <a:gd name="T103" fmla="*/ 1 h 813"/>
                <a:gd name="T104" fmla="*/ 1 w 572"/>
                <a:gd name="T105" fmla="*/ 1 h 813"/>
                <a:gd name="T106" fmla="*/ 1 w 572"/>
                <a:gd name="T107" fmla="*/ 1 h 813"/>
                <a:gd name="T108" fmla="*/ 1 w 572"/>
                <a:gd name="T109" fmla="*/ 1 h 813"/>
                <a:gd name="T110" fmla="*/ 1 w 572"/>
                <a:gd name="T111" fmla="*/ 1 h 813"/>
                <a:gd name="T112" fmla="*/ 1 w 572"/>
                <a:gd name="T113" fmla="*/ 1 h 813"/>
                <a:gd name="T114" fmla="*/ 1 w 572"/>
                <a:gd name="T115" fmla="*/ 1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27" name="Freeform 162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0 w 884"/>
                <a:gd name="T1" fmla="*/ 9853 h 1781"/>
                <a:gd name="T2" fmla="*/ 0 w 884"/>
                <a:gd name="T3" fmla="*/ 14515 h 1781"/>
                <a:gd name="T4" fmla="*/ 0 w 884"/>
                <a:gd name="T5" fmla="*/ 17125 h 1781"/>
                <a:gd name="T6" fmla="*/ 0 w 884"/>
                <a:gd name="T7" fmla="*/ 19494 h 1781"/>
                <a:gd name="T8" fmla="*/ 0 w 884"/>
                <a:gd name="T9" fmla="*/ 22118 h 1781"/>
                <a:gd name="T10" fmla="*/ 0 w 884"/>
                <a:gd name="T11" fmla="*/ 27151 h 1781"/>
                <a:gd name="T12" fmla="*/ 0 w 884"/>
                <a:gd name="T13" fmla="*/ 30057 h 1781"/>
                <a:gd name="T14" fmla="*/ 0 w 884"/>
                <a:gd name="T15" fmla="*/ 32482 h 1781"/>
                <a:gd name="T16" fmla="*/ 0 w 884"/>
                <a:gd name="T17" fmla="*/ 30890 h 1781"/>
                <a:gd name="T18" fmla="*/ 0 w 884"/>
                <a:gd name="T19" fmla="*/ 28276 h 1781"/>
                <a:gd name="T20" fmla="*/ 0 w 884"/>
                <a:gd name="T21" fmla="*/ 28848 h 1781"/>
                <a:gd name="T22" fmla="*/ 0 w 884"/>
                <a:gd name="T23" fmla="*/ 32658 h 1781"/>
                <a:gd name="T24" fmla="*/ 0 w 884"/>
                <a:gd name="T25" fmla="*/ 36089 h 1781"/>
                <a:gd name="T26" fmla="*/ 0 w 884"/>
                <a:gd name="T27" fmla="*/ 39893 h 1781"/>
                <a:gd name="T28" fmla="*/ 0 w 884"/>
                <a:gd name="T29" fmla="*/ 40062 h 1781"/>
                <a:gd name="T30" fmla="*/ 0 w 884"/>
                <a:gd name="T31" fmla="*/ 36500 h 1781"/>
                <a:gd name="T32" fmla="*/ 0 w 884"/>
                <a:gd name="T33" fmla="*/ 36896 h 1781"/>
                <a:gd name="T34" fmla="*/ 0 w 884"/>
                <a:gd name="T35" fmla="*/ 40230 h 1781"/>
                <a:gd name="T36" fmla="*/ 0 w 884"/>
                <a:gd name="T37" fmla="*/ 42216 h 1781"/>
                <a:gd name="T38" fmla="*/ 0 w 884"/>
                <a:gd name="T39" fmla="*/ 44548 h 1781"/>
                <a:gd name="T40" fmla="*/ 0 w 884"/>
                <a:gd name="T41" fmla="*/ 48754 h 1781"/>
                <a:gd name="T42" fmla="*/ 0 w 884"/>
                <a:gd name="T43" fmla="*/ 48792 h 1781"/>
                <a:gd name="T44" fmla="*/ 0 w 884"/>
                <a:gd name="T45" fmla="*/ 45702 h 1781"/>
                <a:gd name="T46" fmla="*/ 0 w 884"/>
                <a:gd name="T47" fmla="*/ 42216 h 1781"/>
                <a:gd name="T48" fmla="*/ 0 w 884"/>
                <a:gd name="T49" fmla="*/ 41687 h 1781"/>
                <a:gd name="T50" fmla="*/ 0 w 884"/>
                <a:gd name="T51" fmla="*/ 51046 h 1781"/>
                <a:gd name="T52" fmla="*/ 0 w 884"/>
                <a:gd name="T53" fmla="*/ 52907 h 1781"/>
                <a:gd name="T54" fmla="*/ 0 w 884"/>
                <a:gd name="T55" fmla="*/ 50110 h 1781"/>
                <a:gd name="T56" fmla="*/ 0 w 884"/>
                <a:gd name="T57" fmla="*/ 47079 h 1781"/>
                <a:gd name="T58" fmla="*/ 0 w 884"/>
                <a:gd name="T59" fmla="*/ 46623 h 1781"/>
                <a:gd name="T60" fmla="*/ 0 w 884"/>
                <a:gd name="T61" fmla="*/ 44681 h 1781"/>
                <a:gd name="T62" fmla="*/ 0 w 884"/>
                <a:gd name="T63" fmla="*/ 41773 h 1781"/>
                <a:gd name="T64" fmla="*/ 0 w 884"/>
                <a:gd name="T65" fmla="*/ 40230 h 1781"/>
                <a:gd name="T66" fmla="*/ 0 w 884"/>
                <a:gd name="T67" fmla="*/ 37996 h 1781"/>
                <a:gd name="T68" fmla="*/ 0 w 884"/>
                <a:gd name="T69" fmla="*/ 34972 h 1781"/>
                <a:gd name="T70" fmla="*/ 0 w 884"/>
                <a:gd name="T71" fmla="*/ 32246 h 1781"/>
                <a:gd name="T72" fmla="*/ 0 w 884"/>
                <a:gd name="T73" fmla="*/ 33911 h 1781"/>
                <a:gd name="T74" fmla="*/ 0 w 884"/>
                <a:gd name="T75" fmla="*/ 31465 h 1781"/>
                <a:gd name="T76" fmla="*/ 0 w 884"/>
                <a:gd name="T77" fmla="*/ 28588 h 1781"/>
                <a:gd name="T78" fmla="*/ 0 w 884"/>
                <a:gd name="T79" fmla="*/ 26782 h 1781"/>
                <a:gd name="T80" fmla="*/ 0 w 884"/>
                <a:gd name="T81" fmla="*/ 25396 h 1781"/>
                <a:gd name="T82" fmla="*/ 0 w 884"/>
                <a:gd name="T83" fmla="*/ 24066 h 1781"/>
                <a:gd name="T84" fmla="*/ 0 w 884"/>
                <a:gd name="T85" fmla="*/ 21171 h 1781"/>
                <a:gd name="T86" fmla="*/ 0 w 884"/>
                <a:gd name="T87" fmla="*/ 18367 h 1781"/>
                <a:gd name="T88" fmla="*/ 0 w 884"/>
                <a:gd name="T89" fmla="*/ 15842 h 1781"/>
                <a:gd name="T90" fmla="*/ 0 w 884"/>
                <a:gd name="T91" fmla="*/ 13785 h 1781"/>
                <a:gd name="T92" fmla="*/ 0 w 884"/>
                <a:gd name="T93" fmla="*/ 10910 h 1781"/>
                <a:gd name="T94" fmla="*/ 0 w 884"/>
                <a:gd name="T95" fmla="*/ 23098 h 1781"/>
                <a:gd name="T96" fmla="*/ 0 w 884"/>
                <a:gd name="T97" fmla="*/ 38903 h 1781"/>
                <a:gd name="T98" fmla="*/ 0 w 884"/>
                <a:gd name="T99" fmla="*/ 42450 h 1781"/>
                <a:gd name="T100" fmla="*/ 0 w 884"/>
                <a:gd name="T101" fmla="*/ 26552 h 1781"/>
                <a:gd name="T102" fmla="*/ 0 w 884"/>
                <a:gd name="T103" fmla="*/ 13838 h 1781"/>
                <a:gd name="T104" fmla="*/ 0 w 884"/>
                <a:gd name="T105" fmla="*/ 9725 h 1781"/>
                <a:gd name="T106" fmla="*/ 0 w 884"/>
                <a:gd name="T107" fmla="*/ 7533 h 1781"/>
                <a:gd name="T108" fmla="*/ 0 w 884"/>
                <a:gd name="T109" fmla="*/ 5462 h 1781"/>
                <a:gd name="T110" fmla="*/ 0 w 884"/>
                <a:gd name="T111" fmla="*/ 3333 h 1781"/>
                <a:gd name="T112" fmla="*/ 0 w 884"/>
                <a:gd name="T113" fmla="*/ 549 h 1781"/>
                <a:gd name="T114" fmla="*/ 0 w 884"/>
                <a:gd name="T115" fmla="*/ 7947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28" name="Freeform 163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1 w 931"/>
                <a:gd name="T1" fmla="*/ 1 h 460"/>
                <a:gd name="T2" fmla="*/ 1 w 931"/>
                <a:gd name="T3" fmla="*/ 1 h 460"/>
                <a:gd name="T4" fmla="*/ 1 w 931"/>
                <a:gd name="T5" fmla="*/ 1 h 460"/>
                <a:gd name="T6" fmla="*/ 1 w 931"/>
                <a:gd name="T7" fmla="*/ 1 h 460"/>
                <a:gd name="T8" fmla="*/ 1 w 931"/>
                <a:gd name="T9" fmla="*/ 1 h 460"/>
                <a:gd name="T10" fmla="*/ 1 w 931"/>
                <a:gd name="T11" fmla="*/ 1 h 460"/>
                <a:gd name="T12" fmla="*/ 1 w 931"/>
                <a:gd name="T13" fmla="*/ 1 h 460"/>
                <a:gd name="T14" fmla="*/ 1 w 931"/>
                <a:gd name="T15" fmla="*/ 1 h 460"/>
                <a:gd name="T16" fmla="*/ 1 w 931"/>
                <a:gd name="T17" fmla="*/ 1 h 460"/>
                <a:gd name="T18" fmla="*/ 1 w 931"/>
                <a:gd name="T19" fmla="*/ 1 h 460"/>
                <a:gd name="T20" fmla="*/ 1 w 931"/>
                <a:gd name="T21" fmla="*/ 1 h 460"/>
                <a:gd name="T22" fmla="*/ 1 w 931"/>
                <a:gd name="T23" fmla="*/ 1 h 460"/>
                <a:gd name="T24" fmla="*/ 1 w 931"/>
                <a:gd name="T25" fmla="*/ 1 h 460"/>
                <a:gd name="T26" fmla="*/ 1 w 931"/>
                <a:gd name="T27" fmla="*/ 1 h 460"/>
                <a:gd name="T28" fmla="*/ 1 w 931"/>
                <a:gd name="T29" fmla="*/ 1 h 460"/>
                <a:gd name="T30" fmla="*/ 1 w 931"/>
                <a:gd name="T31" fmla="*/ 1 h 460"/>
                <a:gd name="T32" fmla="*/ 1 w 931"/>
                <a:gd name="T33" fmla="*/ 1 h 460"/>
                <a:gd name="T34" fmla="*/ 1 w 931"/>
                <a:gd name="T35" fmla="*/ 1 h 460"/>
                <a:gd name="T36" fmla="*/ 1 w 931"/>
                <a:gd name="T37" fmla="*/ 1 h 460"/>
                <a:gd name="T38" fmla="*/ 1 w 931"/>
                <a:gd name="T39" fmla="*/ 1 h 460"/>
                <a:gd name="T40" fmla="*/ 1 w 931"/>
                <a:gd name="T41" fmla="*/ 1 h 460"/>
                <a:gd name="T42" fmla="*/ 1 w 931"/>
                <a:gd name="T43" fmla="*/ 1 h 460"/>
                <a:gd name="T44" fmla="*/ 1 w 931"/>
                <a:gd name="T45" fmla="*/ 1 h 460"/>
                <a:gd name="T46" fmla="*/ 1 w 931"/>
                <a:gd name="T47" fmla="*/ 1 h 460"/>
                <a:gd name="T48" fmla="*/ 1 w 931"/>
                <a:gd name="T49" fmla="*/ 1 h 460"/>
                <a:gd name="T50" fmla="*/ 1 w 931"/>
                <a:gd name="T51" fmla="*/ 1 h 460"/>
                <a:gd name="T52" fmla="*/ 1 w 931"/>
                <a:gd name="T53" fmla="*/ 1 h 460"/>
                <a:gd name="T54" fmla="*/ 1 w 931"/>
                <a:gd name="T55" fmla="*/ 1 h 460"/>
                <a:gd name="T56" fmla="*/ 1 w 931"/>
                <a:gd name="T57" fmla="*/ 1 h 460"/>
                <a:gd name="T58" fmla="*/ 1 w 931"/>
                <a:gd name="T59" fmla="*/ 1 h 460"/>
                <a:gd name="T60" fmla="*/ 1 w 931"/>
                <a:gd name="T61" fmla="*/ 1 h 460"/>
                <a:gd name="T62" fmla="*/ 1 w 931"/>
                <a:gd name="T63" fmla="*/ 1 h 460"/>
                <a:gd name="T64" fmla="*/ 1 w 931"/>
                <a:gd name="T65" fmla="*/ 1 h 460"/>
                <a:gd name="T66" fmla="*/ 1 w 931"/>
                <a:gd name="T67" fmla="*/ 1 h 460"/>
                <a:gd name="T68" fmla="*/ 1 w 931"/>
                <a:gd name="T69" fmla="*/ 1 h 460"/>
                <a:gd name="T70" fmla="*/ 1 w 931"/>
                <a:gd name="T71" fmla="*/ 1 h 460"/>
                <a:gd name="T72" fmla="*/ 1 w 931"/>
                <a:gd name="T73" fmla="*/ 1 h 460"/>
                <a:gd name="T74" fmla="*/ 1 w 931"/>
                <a:gd name="T75" fmla="*/ 1 h 460"/>
                <a:gd name="T76" fmla="*/ 1 w 931"/>
                <a:gd name="T77" fmla="*/ 1 h 460"/>
                <a:gd name="T78" fmla="*/ 1 w 931"/>
                <a:gd name="T79" fmla="*/ 1 h 460"/>
                <a:gd name="T80" fmla="*/ 1 w 931"/>
                <a:gd name="T81" fmla="*/ 1 h 460"/>
                <a:gd name="T82" fmla="*/ 1 w 931"/>
                <a:gd name="T83" fmla="*/ 1 h 460"/>
                <a:gd name="T84" fmla="*/ 1 w 931"/>
                <a:gd name="T85" fmla="*/ 1 h 460"/>
                <a:gd name="T86" fmla="*/ 1 w 931"/>
                <a:gd name="T87" fmla="*/ 1 h 460"/>
                <a:gd name="T88" fmla="*/ 1 w 931"/>
                <a:gd name="T89" fmla="*/ 1 h 460"/>
                <a:gd name="T90" fmla="*/ 1 w 931"/>
                <a:gd name="T91" fmla="*/ 1 h 460"/>
                <a:gd name="T92" fmla="*/ 1 w 931"/>
                <a:gd name="T93" fmla="*/ 1 h 460"/>
                <a:gd name="T94" fmla="*/ 1 w 931"/>
                <a:gd name="T95" fmla="*/ 1 h 460"/>
                <a:gd name="T96" fmla="*/ 1 w 931"/>
                <a:gd name="T97" fmla="*/ 1 h 460"/>
                <a:gd name="T98" fmla="*/ 1 w 931"/>
                <a:gd name="T99" fmla="*/ 1 h 460"/>
                <a:gd name="T100" fmla="*/ 1 w 931"/>
                <a:gd name="T101" fmla="*/ 1 h 460"/>
                <a:gd name="T102" fmla="*/ 1 w 931"/>
                <a:gd name="T103" fmla="*/ 1 h 460"/>
                <a:gd name="T104" fmla="*/ 1 w 931"/>
                <a:gd name="T105" fmla="*/ 1 h 460"/>
                <a:gd name="T106" fmla="*/ 1 w 931"/>
                <a:gd name="T107" fmla="*/ 1 h 460"/>
                <a:gd name="T108" fmla="*/ 1 w 931"/>
                <a:gd name="T109" fmla="*/ 1 h 460"/>
                <a:gd name="T110" fmla="*/ 1 w 931"/>
                <a:gd name="T111" fmla="*/ 1 h 460"/>
                <a:gd name="T112" fmla="*/ 1 w 931"/>
                <a:gd name="T113" fmla="*/ 1 h 460"/>
                <a:gd name="T114" fmla="*/ 1 w 931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29" name="Freeform 164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1 w 929"/>
                <a:gd name="T1" fmla="*/ 1 h 460"/>
                <a:gd name="T2" fmla="*/ 1 w 929"/>
                <a:gd name="T3" fmla="*/ 1 h 460"/>
                <a:gd name="T4" fmla="*/ 1 w 929"/>
                <a:gd name="T5" fmla="*/ 1 h 460"/>
                <a:gd name="T6" fmla="*/ 1 w 929"/>
                <a:gd name="T7" fmla="*/ 1 h 460"/>
                <a:gd name="T8" fmla="*/ 1 w 929"/>
                <a:gd name="T9" fmla="*/ 1 h 460"/>
                <a:gd name="T10" fmla="*/ 1 w 929"/>
                <a:gd name="T11" fmla="*/ 1 h 460"/>
                <a:gd name="T12" fmla="*/ 1 w 929"/>
                <a:gd name="T13" fmla="*/ 1 h 460"/>
                <a:gd name="T14" fmla="*/ 1 w 929"/>
                <a:gd name="T15" fmla="*/ 1 h 460"/>
                <a:gd name="T16" fmla="*/ 1 w 929"/>
                <a:gd name="T17" fmla="*/ 1 h 460"/>
                <a:gd name="T18" fmla="*/ 1 w 929"/>
                <a:gd name="T19" fmla="*/ 1 h 460"/>
                <a:gd name="T20" fmla="*/ 1 w 929"/>
                <a:gd name="T21" fmla="*/ 1 h 460"/>
                <a:gd name="T22" fmla="*/ 1 w 929"/>
                <a:gd name="T23" fmla="*/ 1 h 460"/>
                <a:gd name="T24" fmla="*/ 1 w 929"/>
                <a:gd name="T25" fmla="*/ 1 h 460"/>
                <a:gd name="T26" fmla="*/ 1 w 929"/>
                <a:gd name="T27" fmla="*/ 1 h 460"/>
                <a:gd name="T28" fmla="*/ 1 w 929"/>
                <a:gd name="T29" fmla="*/ 1 h 460"/>
                <a:gd name="T30" fmla="*/ 1 w 929"/>
                <a:gd name="T31" fmla="*/ 1 h 460"/>
                <a:gd name="T32" fmla="*/ 1 w 929"/>
                <a:gd name="T33" fmla="*/ 1 h 460"/>
                <a:gd name="T34" fmla="*/ 1 w 929"/>
                <a:gd name="T35" fmla="*/ 1 h 460"/>
                <a:gd name="T36" fmla="*/ 1 w 929"/>
                <a:gd name="T37" fmla="*/ 1 h 460"/>
                <a:gd name="T38" fmla="*/ 1 w 929"/>
                <a:gd name="T39" fmla="*/ 1 h 460"/>
                <a:gd name="T40" fmla="*/ 1 w 929"/>
                <a:gd name="T41" fmla="*/ 1 h 460"/>
                <a:gd name="T42" fmla="*/ 1 w 929"/>
                <a:gd name="T43" fmla="*/ 1 h 460"/>
                <a:gd name="T44" fmla="*/ 1 w 929"/>
                <a:gd name="T45" fmla="*/ 1 h 460"/>
                <a:gd name="T46" fmla="*/ 1 w 929"/>
                <a:gd name="T47" fmla="*/ 1 h 460"/>
                <a:gd name="T48" fmla="*/ 1 w 929"/>
                <a:gd name="T49" fmla="*/ 1 h 460"/>
                <a:gd name="T50" fmla="*/ 1 w 929"/>
                <a:gd name="T51" fmla="*/ 1 h 460"/>
                <a:gd name="T52" fmla="*/ 1 w 929"/>
                <a:gd name="T53" fmla="*/ 1 h 460"/>
                <a:gd name="T54" fmla="*/ 1 w 929"/>
                <a:gd name="T55" fmla="*/ 1 h 460"/>
                <a:gd name="T56" fmla="*/ 1 w 929"/>
                <a:gd name="T57" fmla="*/ 1 h 460"/>
                <a:gd name="T58" fmla="*/ 1 w 929"/>
                <a:gd name="T59" fmla="*/ 1 h 460"/>
                <a:gd name="T60" fmla="*/ 1 w 929"/>
                <a:gd name="T61" fmla="*/ 1 h 460"/>
                <a:gd name="T62" fmla="*/ 1 w 929"/>
                <a:gd name="T63" fmla="*/ 1 h 460"/>
                <a:gd name="T64" fmla="*/ 1 w 929"/>
                <a:gd name="T65" fmla="*/ 1 h 460"/>
                <a:gd name="T66" fmla="*/ 1 w 929"/>
                <a:gd name="T67" fmla="*/ 1 h 460"/>
                <a:gd name="T68" fmla="*/ 1 w 929"/>
                <a:gd name="T69" fmla="*/ 1 h 460"/>
                <a:gd name="T70" fmla="*/ 1 w 929"/>
                <a:gd name="T71" fmla="*/ 1 h 460"/>
                <a:gd name="T72" fmla="*/ 1 w 929"/>
                <a:gd name="T73" fmla="*/ 1 h 460"/>
                <a:gd name="T74" fmla="*/ 1 w 929"/>
                <a:gd name="T75" fmla="*/ 1 h 460"/>
                <a:gd name="T76" fmla="*/ 1 w 929"/>
                <a:gd name="T77" fmla="*/ 1 h 460"/>
                <a:gd name="T78" fmla="*/ 1 w 929"/>
                <a:gd name="T79" fmla="*/ 1 h 460"/>
                <a:gd name="T80" fmla="*/ 1 w 929"/>
                <a:gd name="T81" fmla="*/ 1 h 460"/>
                <a:gd name="T82" fmla="*/ 1 w 929"/>
                <a:gd name="T83" fmla="*/ 1 h 460"/>
                <a:gd name="T84" fmla="*/ 1 w 929"/>
                <a:gd name="T85" fmla="*/ 1 h 460"/>
                <a:gd name="T86" fmla="*/ 1 w 929"/>
                <a:gd name="T87" fmla="*/ 1 h 460"/>
                <a:gd name="T88" fmla="*/ 1 w 929"/>
                <a:gd name="T89" fmla="*/ 1 h 460"/>
                <a:gd name="T90" fmla="*/ 1 w 929"/>
                <a:gd name="T91" fmla="*/ 1 h 460"/>
                <a:gd name="T92" fmla="*/ 1 w 929"/>
                <a:gd name="T93" fmla="*/ 1 h 460"/>
                <a:gd name="T94" fmla="*/ 1 w 929"/>
                <a:gd name="T95" fmla="*/ 1 h 460"/>
                <a:gd name="T96" fmla="*/ 1 w 929"/>
                <a:gd name="T97" fmla="*/ 1 h 460"/>
                <a:gd name="T98" fmla="*/ 1 w 929"/>
                <a:gd name="T99" fmla="*/ 1 h 460"/>
                <a:gd name="T100" fmla="*/ 1 w 929"/>
                <a:gd name="T101" fmla="*/ 1 h 460"/>
                <a:gd name="T102" fmla="*/ 1 w 929"/>
                <a:gd name="T103" fmla="*/ 1 h 460"/>
                <a:gd name="T104" fmla="*/ 1 w 929"/>
                <a:gd name="T105" fmla="*/ 1 h 460"/>
                <a:gd name="T106" fmla="*/ 1 w 929"/>
                <a:gd name="T107" fmla="*/ 1 h 460"/>
                <a:gd name="T108" fmla="*/ 1 w 929"/>
                <a:gd name="T109" fmla="*/ 1 h 460"/>
                <a:gd name="T110" fmla="*/ 1 w 929"/>
                <a:gd name="T111" fmla="*/ 1 h 460"/>
                <a:gd name="T112" fmla="*/ 1 w 929"/>
                <a:gd name="T113" fmla="*/ 1 h 460"/>
                <a:gd name="T114" fmla="*/ 1 w 929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30" name="Freeform 165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0 w 930"/>
                <a:gd name="T1" fmla="*/ 1 h 460"/>
                <a:gd name="T2" fmla="*/ 0 w 930"/>
                <a:gd name="T3" fmla="*/ 1 h 460"/>
                <a:gd name="T4" fmla="*/ 0 w 930"/>
                <a:gd name="T5" fmla="*/ 1 h 460"/>
                <a:gd name="T6" fmla="*/ 0 w 930"/>
                <a:gd name="T7" fmla="*/ 1 h 460"/>
                <a:gd name="T8" fmla="*/ 0 w 930"/>
                <a:gd name="T9" fmla="*/ 1 h 460"/>
                <a:gd name="T10" fmla="*/ 0 w 930"/>
                <a:gd name="T11" fmla="*/ 1 h 460"/>
                <a:gd name="T12" fmla="*/ 0 w 930"/>
                <a:gd name="T13" fmla="*/ 1 h 460"/>
                <a:gd name="T14" fmla="*/ 0 w 930"/>
                <a:gd name="T15" fmla="*/ 1 h 460"/>
                <a:gd name="T16" fmla="*/ 0 w 930"/>
                <a:gd name="T17" fmla="*/ 1 h 460"/>
                <a:gd name="T18" fmla="*/ 0 w 930"/>
                <a:gd name="T19" fmla="*/ 1 h 460"/>
                <a:gd name="T20" fmla="*/ 0 w 930"/>
                <a:gd name="T21" fmla="*/ 1 h 460"/>
                <a:gd name="T22" fmla="*/ 0 w 930"/>
                <a:gd name="T23" fmla="*/ 1 h 460"/>
                <a:gd name="T24" fmla="*/ 0 w 930"/>
                <a:gd name="T25" fmla="*/ 1 h 460"/>
                <a:gd name="T26" fmla="*/ 0 w 930"/>
                <a:gd name="T27" fmla="*/ 1 h 460"/>
                <a:gd name="T28" fmla="*/ 0 w 930"/>
                <a:gd name="T29" fmla="*/ 1 h 460"/>
                <a:gd name="T30" fmla="*/ 0 w 930"/>
                <a:gd name="T31" fmla="*/ 1 h 460"/>
                <a:gd name="T32" fmla="*/ 0 w 930"/>
                <a:gd name="T33" fmla="*/ 1 h 460"/>
                <a:gd name="T34" fmla="*/ 0 w 930"/>
                <a:gd name="T35" fmla="*/ 1 h 460"/>
                <a:gd name="T36" fmla="*/ 0 w 930"/>
                <a:gd name="T37" fmla="*/ 1 h 460"/>
                <a:gd name="T38" fmla="*/ 0 w 930"/>
                <a:gd name="T39" fmla="*/ 1 h 460"/>
                <a:gd name="T40" fmla="*/ 0 w 930"/>
                <a:gd name="T41" fmla="*/ 1 h 460"/>
                <a:gd name="T42" fmla="*/ 0 w 930"/>
                <a:gd name="T43" fmla="*/ 1 h 460"/>
                <a:gd name="T44" fmla="*/ 0 w 930"/>
                <a:gd name="T45" fmla="*/ 1 h 460"/>
                <a:gd name="T46" fmla="*/ 0 w 930"/>
                <a:gd name="T47" fmla="*/ 1 h 460"/>
                <a:gd name="T48" fmla="*/ 0 w 930"/>
                <a:gd name="T49" fmla="*/ 1 h 460"/>
                <a:gd name="T50" fmla="*/ 0 w 930"/>
                <a:gd name="T51" fmla="*/ 1 h 460"/>
                <a:gd name="T52" fmla="*/ 0 w 930"/>
                <a:gd name="T53" fmla="*/ 1 h 460"/>
                <a:gd name="T54" fmla="*/ 0 w 930"/>
                <a:gd name="T55" fmla="*/ 1 h 460"/>
                <a:gd name="T56" fmla="*/ 0 w 930"/>
                <a:gd name="T57" fmla="*/ 1 h 460"/>
                <a:gd name="T58" fmla="*/ 0 w 930"/>
                <a:gd name="T59" fmla="*/ 1 h 460"/>
                <a:gd name="T60" fmla="*/ 0 w 930"/>
                <a:gd name="T61" fmla="*/ 1 h 460"/>
                <a:gd name="T62" fmla="*/ 0 w 930"/>
                <a:gd name="T63" fmla="*/ 1 h 460"/>
                <a:gd name="T64" fmla="*/ 0 w 930"/>
                <a:gd name="T65" fmla="*/ 1 h 460"/>
                <a:gd name="T66" fmla="*/ 0 w 930"/>
                <a:gd name="T67" fmla="*/ 1 h 460"/>
                <a:gd name="T68" fmla="*/ 0 w 930"/>
                <a:gd name="T69" fmla="*/ 1 h 460"/>
                <a:gd name="T70" fmla="*/ 0 w 930"/>
                <a:gd name="T71" fmla="*/ 1 h 460"/>
                <a:gd name="T72" fmla="*/ 0 w 930"/>
                <a:gd name="T73" fmla="*/ 1 h 460"/>
                <a:gd name="T74" fmla="*/ 0 w 930"/>
                <a:gd name="T75" fmla="*/ 1 h 460"/>
                <a:gd name="T76" fmla="*/ 0 w 930"/>
                <a:gd name="T77" fmla="*/ 1 h 460"/>
                <a:gd name="T78" fmla="*/ 0 w 930"/>
                <a:gd name="T79" fmla="*/ 1 h 460"/>
                <a:gd name="T80" fmla="*/ 0 w 930"/>
                <a:gd name="T81" fmla="*/ 1 h 460"/>
                <a:gd name="T82" fmla="*/ 0 w 930"/>
                <a:gd name="T83" fmla="*/ 1 h 460"/>
                <a:gd name="T84" fmla="*/ 0 w 930"/>
                <a:gd name="T85" fmla="*/ 1 h 460"/>
                <a:gd name="T86" fmla="*/ 0 w 930"/>
                <a:gd name="T87" fmla="*/ 1 h 460"/>
                <a:gd name="T88" fmla="*/ 0 w 930"/>
                <a:gd name="T89" fmla="*/ 1 h 460"/>
                <a:gd name="T90" fmla="*/ 0 w 930"/>
                <a:gd name="T91" fmla="*/ 1 h 460"/>
                <a:gd name="T92" fmla="*/ 0 w 930"/>
                <a:gd name="T93" fmla="*/ 1 h 460"/>
                <a:gd name="T94" fmla="*/ 0 w 930"/>
                <a:gd name="T95" fmla="*/ 1 h 460"/>
                <a:gd name="T96" fmla="*/ 0 w 930"/>
                <a:gd name="T97" fmla="*/ 1 h 460"/>
                <a:gd name="T98" fmla="*/ 0 w 930"/>
                <a:gd name="T99" fmla="*/ 1 h 460"/>
                <a:gd name="T100" fmla="*/ 0 w 930"/>
                <a:gd name="T101" fmla="*/ 1 h 460"/>
                <a:gd name="T102" fmla="*/ 0 w 930"/>
                <a:gd name="T103" fmla="*/ 1 h 460"/>
                <a:gd name="T104" fmla="*/ 0 w 930"/>
                <a:gd name="T105" fmla="*/ 1 h 460"/>
                <a:gd name="T106" fmla="*/ 0 w 930"/>
                <a:gd name="T107" fmla="*/ 1 h 460"/>
                <a:gd name="T108" fmla="*/ 0 w 930"/>
                <a:gd name="T109" fmla="*/ 1 h 460"/>
                <a:gd name="T110" fmla="*/ 0 w 930"/>
                <a:gd name="T111" fmla="*/ 1 h 460"/>
                <a:gd name="T112" fmla="*/ 0 w 930"/>
                <a:gd name="T113" fmla="*/ 1 h 460"/>
                <a:gd name="T114" fmla="*/ 0 w 930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rot="108000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31" name="Freeform 166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0 w 884"/>
                <a:gd name="T1" fmla="*/ 285 h 1781"/>
                <a:gd name="T2" fmla="*/ 0 w 884"/>
                <a:gd name="T3" fmla="*/ 419 h 1781"/>
                <a:gd name="T4" fmla="*/ 0 w 884"/>
                <a:gd name="T5" fmla="*/ 504 h 1781"/>
                <a:gd name="T6" fmla="*/ 0 w 884"/>
                <a:gd name="T7" fmla="*/ 564 h 1781"/>
                <a:gd name="T8" fmla="*/ 0 w 884"/>
                <a:gd name="T9" fmla="*/ 649 h 1781"/>
                <a:gd name="T10" fmla="*/ 0 w 884"/>
                <a:gd name="T11" fmla="*/ 795 h 1781"/>
                <a:gd name="T12" fmla="*/ 0 w 884"/>
                <a:gd name="T13" fmla="*/ 875 h 1781"/>
                <a:gd name="T14" fmla="*/ 0 w 884"/>
                <a:gd name="T15" fmla="*/ 949 h 1781"/>
                <a:gd name="T16" fmla="*/ 0 w 884"/>
                <a:gd name="T17" fmla="*/ 902 h 1781"/>
                <a:gd name="T18" fmla="*/ 0 w 884"/>
                <a:gd name="T19" fmla="*/ 826 h 1781"/>
                <a:gd name="T20" fmla="*/ 0 w 884"/>
                <a:gd name="T21" fmla="*/ 842 h 1781"/>
                <a:gd name="T22" fmla="*/ 0 w 884"/>
                <a:gd name="T23" fmla="*/ 954 h 1781"/>
                <a:gd name="T24" fmla="*/ 0 w 884"/>
                <a:gd name="T25" fmla="*/ 1053 h 1781"/>
                <a:gd name="T26" fmla="*/ 0 w 884"/>
                <a:gd name="T27" fmla="*/ 1165 h 1781"/>
                <a:gd name="T28" fmla="*/ 0 w 884"/>
                <a:gd name="T29" fmla="*/ 1170 h 1781"/>
                <a:gd name="T30" fmla="*/ 0 w 884"/>
                <a:gd name="T31" fmla="*/ 1065 h 1781"/>
                <a:gd name="T32" fmla="*/ 0 w 884"/>
                <a:gd name="T33" fmla="*/ 1076 h 1781"/>
                <a:gd name="T34" fmla="*/ 0 w 884"/>
                <a:gd name="T35" fmla="*/ 1174 h 1781"/>
                <a:gd name="T36" fmla="*/ 0 w 884"/>
                <a:gd name="T37" fmla="*/ 1231 h 1781"/>
                <a:gd name="T38" fmla="*/ 0 w 884"/>
                <a:gd name="T39" fmla="*/ 1300 h 1781"/>
                <a:gd name="T40" fmla="*/ 0 w 884"/>
                <a:gd name="T41" fmla="*/ 1422 h 1781"/>
                <a:gd name="T42" fmla="*/ 0 w 884"/>
                <a:gd name="T43" fmla="*/ 1424 h 1781"/>
                <a:gd name="T44" fmla="*/ 0 w 884"/>
                <a:gd name="T45" fmla="*/ 1336 h 1781"/>
                <a:gd name="T46" fmla="*/ 0 w 884"/>
                <a:gd name="T47" fmla="*/ 1231 h 1781"/>
                <a:gd name="T48" fmla="*/ 0 w 884"/>
                <a:gd name="T49" fmla="*/ 1216 h 1781"/>
                <a:gd name="T50" fmla="*/ 0 w 884"/>
                <a:gd name="T51" fmla="*/ 1491 h 1781"/>
                <a:gd name="T52" fmla="*/ 0 w 884"/>
                <a:gd name="T53" fmla="*/ 1543 h 1781"/>
                <a:gd name="T54" fmla="*/ 0 w 884"/>
                <a:gd name="T55" fmla="*/ 1464 h 1781"/>
                <a:gd name="T56" fmla="*/ 0 w 884"/>
                <a:gd name="T57" fmla="*/ 1371 h 1781"/>
                <a:gd name="T58" fmla="*/ 0 w 884"/>
                <a:gd name="T59" fmla="*/ 1360 h 1781"/>
                <a:gd name="T60" fmla="*/ 0 w 884"/>
                <a:gd name="T61" fmla="*/ 1304 h 1781"/>
                <a:gd name="T62" fmla="*/ 0 w 884"/>
                <a:gd name="T63" fmla="*/ 1217 h 1781"/>
                <a:gd name="T64" fmla="*/ 0 w 884"/>
                <a:gd name="T65" fmla="*/ 1174 h 1781"/>
                <a:gd name="T66" fmla="*/ 0 w 884"/>
                <a:gd name="T67" fmla="*/ 1109 h 1781"/>
                <a:gd name="T68" fmla="*/ 0 w 884"/>
                <a:gd name="T69" fmla="*/ 1021 h 1781"/>
                <a:gd name="T70" fmla="*/ 0 w 884"/>
                <a:gd name="T71" fmla="*/ 942 h 1781"/>
                <a:gd name="T72" fmla="*/ 0 w 884"/>
                <a:gd name="T73" fmla="*/ 991 h 1781"/>
                <a:gd name="T74" fmla="*/ 0 w 884"/>
                <a:gd name="T75" fmla="*/ 920 h 1781"/>
                <a:gd name="T76" fmla="*/ 0 w 884"/>
                <a:gd name="T77" fmla="*/ 835 h 1781"/>
                <a:gd name="T78" fmla="*/ 0 w 884"/>
                <a:gd name="T79" fmla="*/ 784 h 1781"/>
                <a:gd name="T80" fmla="*/ 0 w 884"/>
                <a:gd name="T81" fmla="*/ 740 h 1781"/>
                <a:gd name="T82" fmla="*/ 0 w 884"/>
                <a:gd name="T83" fmla="*/ 701 h 1781"/>
                <a:gd name="T84" fmla="*/ 0 w 884"/>
                <a:gd name="T85" fmla="*/ 621 h 1781"/>
                <a:gd name="T86" fmla="*/ 0 w 884"/>
                <a:gd name="T87" fmla="*/ 536 h 1781"/>
                <a:gd name="T88" fmla="*/ 0 w 884"/>
                <a:gd name="T89" fmla="*/ 463 h 1781"/>
                <a:gd name="T90" fmla="*/ 0 w 884"/>
                <a:gd name="T91" fmla="*/ 398 h 1781"/>
                <a:gd name="T92" fmla="*/ 0 w 884"/>
                <a:gd name="T93" fmla="*/ 321 h 1781"/>
                <a:gd name="T94" fmla="*/ 0 w 884"/>
                <a:gd name="T95" fmla="*/ 675 h 1781"/>
                <a:gd name="T96" fmla="*/ 0 w 884"/>
                <a:gd name="T97" fmla="*/ 1135 h 1781"/>
                <a:gd name="T98" fmla="*/ 0 w 884"/>
                <a:gd name="T99" fmla="*/ 1239 h 1781"/>
                <a:gd name="T100" fmla="*/ 0 w 884"/>
                <a:gd name="T101" fmla="*/ 777 h 1781"/>
                <a:gd name="T102" fmla="*/ 0 w 884"/>
                <a:gd name="T103" fmla="*/ 399 h 1781"/>
                <a:gd name="T104" fmla="*/ 0 w 884"/>
                <a:gd name="T105" fmla="*/ 281 h 1781"/>
                <a:gd name="T106" fmla="*/ 0 w 884"/>
                <a:gd name="T107" fmla="*/ 224 h 1781"/>
                <a:gd name="T108" fmla="*/ 0 w 884"/>
                <a:gd name="T109" fmla="*/ 161 h 1781"/>
                <a:gd name="T110" fmla="*/ 0 w 884"/>
                <a:gd name="T111" fmla="*/ 89 h 1781"/>
                <a:gd name="T112" fmla="*/ 0 w 884"/>
                <a:gd name="T113" fmla="*/ 19 h 1781"/>
                <a:gd name="T114" fmla="*/ 0 w 884"/>
                <a:gd name="T115" fmla="*/ 232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6630" name="Group 167"/>
          <p:cNvGrpSpPr>
            <a:grpSpLocks/>
          </p:cNvGrpSpPr>
          <p:nvPr/>
        </p:nvGrpSpPr>
        <p:grpSpPr bwMode="auto">
          <a:xfrm rot="5400000">
            <a:off x="7134225" y="28575"/>
            <a:ext cx="1447800" cy="2000250"/>
            <a:chOff x="240" y="132"/>
            <a:chExt cx="2352" cy="2412"/>
          </a:xfrm>
        </p:grpSpPr>
        <p:sp>
          <p:nvSpPr>
            <p:cNvPr id="168" name="Freeform 168"/>
            <p:cNvSpPr>
              <a:spLocks/>
            </p:cNvSpPr>
            <p:nvPr/>
          </p:nvSpPr>
          <p:spPr bwMode="auto">
            <a:xfrm rot="-3872960">
              <a:off x="401" y="191"/>
              <a:ext cx="235" cy="459"/>
            </a:xfrm>
            <a:custGeom>
              <a:avLst/>
              <a:gdLst/>
              <a:ahLst/>
              <a:cxnLst>
                <a:cxn ang="0">
                  <a:pos x="93" y="749"/>
                </a:cxn>
                <a:cxn ang="0">
                  <a:pos x="95" y="666"/>
                </a:cxn>
                <a:cxn ang="0">
                  <a:pos x="76" y="622"/>
                </a:cxn>
                <a:cxn ang="0">
                  <a:pos x="51" y="580"/>
                </a:cxn>
                <a:cxn ang="0">
                  <a:pos x="23" y="535"/>
                </a:cxn>
                <a:cxn ang="0">
                  <a:pos x="2" y="447"/>
                </a:cxn>
                <a:cxn ang="0">
                  <a:pos x="15" y="396"/>
                </a:cxn>
                <a:cxn ang="0">
                  <a:pos x="38" y="356"/>
                </a:cxn>
                <a:cxn ang="0">
                  <a:pos x="53" y="382"/>
                </a:cxn>
                <a:cxn ang="0">
                  <a:pos x="74" y="428"/>
                </a:cxn>
                <a:cxn ang="0">
                  <a:pos x="122" y="417"/>
                </a:cxn>
                <a:cxn ang="0">
                  <a:pos x="110" y="352"/>
                </a:cxn>
                <a:cxn ang="0">
                  <a:pos x="74" y="291"/>
                </a:cxn>
                <a:cxn ang="0">
                  <a:pos x="63" y="227"/>
                </a:cxn>
                <a:cxn ang="0">
                  <a:pos x="120" y="225"/>
                </a:cxn>
                <a:cxn ang="0">
                  <a:pos x="154" y="286"/>
                </a:cxn>
                <a:cxn ang="0">
                  <a:pos x="182" y="278"/>
                </a:cxn>
                <a:cxn ang="0">
                  <a:pos x="165" y="221"/>
                </a:cxn>
                <a:cxn ang="0">
                  <a:pos x="152" y="187"/>
                </a:cxn>
                <a:cxn ang="0">
                  <a:pos x="139" y="145"/>
                </a:cxn>
                <a:cxn ang="0">
                  <a:pos x="123" y="73"/>
                </a:cxn>
                <a:cxn ang="0">
                  <a:pos x="186" y="71"/>
                </a:cxn>
                <a:cxn ang="0">
                  <a:pos x="203" y="124"/>
                </a:cxn>
                <a:cxn ang="0">
                  <a:pos x="217" y="185"/>
                </a:cxn>
                <a:cxn ang="0">
                  <a:pos x="228" y="194"/>
                </a:cxn>
                <a:cxn ang="0">
                  <a:pos x="228" y="33"/>
                </a:cxn>
                <a:cxn ang="0">
                  <a:pos x="274" y="0"/>
                </a:cxn>
                <a:cxn ang="0">
                  <a:pos x="302" y="50"/>
                </a:cxn>
                <a:cxn ang="0">
                  <a:pos x="285" y="101"/>
                </a:cxn>
                <a:cxn ang="0">
                  <a:pos x="376" y="109"/>
                </a:cxn>
                <a:cxn ang="0">
                  <a:pos x="352" y="143"/>
                </a:cxn>
                <a:cxn ang="0">
                  <a:pos x="283" y="194"/>
                </a:cxn>
                <a:cxn ang="0">
                  <a:pos x="403" y="221"/>
                </a:cxn>
                <a:cxn ang="0">
                  <a:pos x="405" y="259"/>
                </a:cxn>
                <a:cxn ang="0">
                  <a:pos x="289" y="312"/>
                </a:cxn>
                <a:cxn ang="0">
                  <a:pos x="289" y="360"/>
                </a:cxn>
                <a:cxn ang="0">
                  <a:pos x="390" y="329"/>
                </a:cxn>
                <a:cxn ang="0">
                  <a:pos x="456" y="373"/>
                </a:cxn>
                <a:cxn ang="0">
                  <a:pos x="431" y="422"/>
                </a:cxn>
                <a:cxn ang="0">
                  <a:pos x="274" y="455"/>
                </a:cxn>
                <a:cxn ang="0">
                  <a:pos x="315" y="478"/>
                </a:cxn>
                <a:cxn ang="0">
                  <a:pos x="384" y="500"/>
                </a:cxn>
                <a:cxn ang="0">
                  <a:pos x="371" y="550"/>
                </a:cxn>
                <a:cxn ang="0">
                  <a:pos x="346" y="599"/>
                </a:cxn>
                <a:cxn ang="0">
                  <a:pos x="314" y="645"/>
                </a:cxn>
                <a:cxn ang="0">
                  <a:pos x="255" y="679"/>
                </a:cxn>
                <a:cxn ang="0">
                  <a:pos x="171" y="728"/>
                </a:cxn>
                <a:cxn ang="0">
                  <a:pos x="344" y="517"/>
                </a:cxn>
                <a:cxn ang="0">
                  <a:pos x="380" y="244"/>
                </a:cxn>
                <a:cxn ang="0">
                  <a:pos x="249" y="181"/>
                </a:cxn>
                <a:cxn ang="0">
                  <a:pos x="184" y="459"/>
                </a:cxn>
                <a:cxn ang="0">
                  <a:pos x="142" y="679"/>
                </a:cxn>
                <a:cxn ang="0">
                  <a:pos x="129" y="749"/>
                </a:cxn>
                <a:cxn ang="0">
                  <a:pos x="114" y="789"/>
                </a:cxn>
                <a:cxn ang="0">
                  <a:pos x="93" y="823"/>
                </a:cxn>
                <a:cxn ang="0">
                  <a:pos x="66" y="860"/>
                </a:cxn>
                <a:cxn ang="0">
                  <a:pos x="28" y="909"/>
                </a:cxn>
                <a:cxn ang="0">
                  <a:pos x="78" y="780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 rot="1411064">
              <a:off x="338" y="480"/>
              <a:ext cx="286" cy="406"/>
            </a:xfrm>
            <a:custGeom>
              <a:avLst/>
              <a:gdLst/>
              <a:ahLst/>
              <a:cxnLst>
                <a:cxn ang="0">
                  <a:pos x="456" y="144"/>
                </a:cxn>
                <a:cxn ang="0">
                  <a:pos x="432" y="222"/>
                </a:cxn>
                <a:cxn ang="0">
                  <a:pos x="437" y="270"/>
                </a:cxn>
                <a:cxn ang="0">
                  <a:pos x="451" y="315"/>
                </a:cxn>
                <a:cxn ang="0">
                  <a:pos x="464" y="368"/>
                </a:cxn>
                <a:cxn ang="0">
                  <a:pos x="462" y="458"/>
                </a:cxn>
                <a:cxn ang="0">
                  <a:pos x="435" y="503"/>
                </a:cxn>
                <a:cxn ang="0">
                  <a:pos x="401" y="538"/>
                </a:cxn>
                <a:cxn ang="0">
                  <a:pos x="395" y="507"/>
                </a:cxn>
                <a:cxn ang="0">
                  <a:pos x="388" y="458"/>
                </a:cxn>
                <a:cxn ang="0">
                  <a:pos x="338" y="454"/>
                </a:cxn>
                <a:cxn ang="0">
                  <a:pos x="331" y="521"/>
                </a:cxn>
                <a:cxn ang="0">
                  <a:pos x="348" y="587"/>
                </a:cxn>
                <a:cxn ang="0">
                  <a:pos x="342" y="654"/>
                </a:cxn>
                <a:cxn ang="0">
                  <a:pos x="285" y="640"/>
                </a:cxn>
                <a:cxn ang="0">
                  <a:pos x="270" y="572"/>
                </a:cxn>
                <a:cxn ang="0">
                  <a:pos x="240" y="570"/>
                </a:cxn>
                <a:cxn ang="0">
                  <a:pos x="241" y="631"/>
                </a:cxn>
                <a:cxn ang="0">
                  <a:pos x="245" y="667"/>
                </a:cxn>
                <a:cxn ang="0">
                  <a:pos x="247" y="711"/>
                </a:cxn>
                <a:cxn ang="0">
                  <a:pos x="241" y="785"/>
                </a:cxn>
                <a:cxn ang="0">
                  <a:pos x="183" y="770"/>
                </a:cxn>
                <a:cxn ang="0">
                  <a:pos x="179" y="713"/>
                </a:cxn>
                <a:cxn ang="0">
                  <a:pos x="184" y="652"/>
                </a:cxn>
                <a:cxn ang="0">
                  <a:pos x="175" y="638"/>
                </a:cxn>
                <a:cxn ang="0">
                  <a:pos x="129" y="796"/>
                </a:cxn>
                <a:cxn ang="0">
                  <a:pos x="78" y="813"/>
                </a:cxn>
                <a:cxn ang="0">
                  <a:pos x="63" y="758"/>
                </a:cxn>
                <a:cxn ang="0">
                  <a:pos x="93" y="713"/>
                </a:cxn>
                <a:cxn ang="0">
                  <a:pos x="8" y="680"/>
                </a:cxn>
                <a:cxn ang="0">
                  <a:pos x="42" y="654"/>
                </a:cxn>
                <a:cxn ang="0">
                  <a:pos x="122" y="625"/>
                </a:cxn>
                <a:cxn ang="0">
                  <a:pos x="13" y="566"/>
                </a:cxn>
                <a:cxn ang="0">
                  <a:pos x="23" y="528"/>
                </a:cxn>
                <a:cxn ang="0">
                  <a:pos x="146" y="509"/>
                </a:cxn>
                <a:cxn ang="0">
                  <a:pos x="160" y="464"/>
                </a:cxn>
                <a:cxn ang="0">
                  <a:pos x="57" y="465"/>
                </a:cxn>
                <a:cxn ang="0">
                  <a:pos x="4" y="405"/>
                </a:cxn>
                <a:cxn ang="0">
                  <a:pos x="42" y="365"/>
                </a:cxn>
                <a:cxn ang="0">
                  <a:pos x="202" y="376"/>
                </a:cxn>
                <a:cxn ang="0">
                  <a:pos x="169" y="344"/>
                </a:cxn>
                <a:cxn ang="0">
                  <a:pos x="108" y="302"/>
                </a:cxn>
                <a:cxn ang="0">
                  <a:pos x="135" y="258"/>
                </a:cxn>
                <a:cxn ang="0">
                  <a:pos x="171" y="216"/>
                </a:cxn>
                <a:cxn ang="0">
                  <a:pos x="217" y="184"/>
                </a:cxn>
                <a:cxn ang="0">
                  <a:pos x="281" y="165"/>
                </a:cxn>
                <a:cxn ang="0">
                  <a:pos x="376" y="140"/>
                </a:cxn>
                <a:cxn ang="0">
                  <a:pos x="152" y="296"/>
                </a:cxn>
                <a:cxn ang="0">
                  <a:pos x="42" y="549"/>
                </a:cxn>
                <a:cxn ang="0">
                  <a:pos x="150" y="646"/>
                </a:cxn>
                <a:cxn ang="0">
                  <a:pos x="289" y="399"/>
                </a:cxn>
                <a:cxn ang="0">
                  <a:pos x="390" y="197"/>
                </a:cxn>
                <a:cxn ang="0">
                  <a:pos x="422" y="131"/>
                </a:cxn>
                <a:cxn ang="0">
                  <a:pos x="447" y="99"/>
                </a:cxn>
                <a:cxn ang="0">
                  <a:pos x="477" y="72"/>
                </a:cxn>
                <a:cxn ang="0">
                  <a:pos x="513" y="43"/>
                </a:cxn>
                <a:cxn ang="0">
                  <a:pos x="563" y="7"/>
                </a:cxn>
                <a:cxn ang="0">
                  <a:pos x="479" y="118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240" y="480"/>
              <a:ext cx="433" cy="2064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 rot="-4460609">
              <a:off x="506" y="296"/>
              <a:ext cx="465" cy="230"/>
            </a:xfrm>
            <a:custGeom>
              <a:avLst/>
              <a:gdLst/>
              <a:ahLst/>
              <a:cxnLst>
                <a:cxn ang="0">
                  <a:pos x="184" y="311"/>
                </a:cxn>
                <a:cxn ang="0">
                  <a:pos x="256" y="273"/>
                </a:cxn>
                <a:cxn ang="0">
                  <a:pos x="287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3"/>
                </a:cxn>
                <a:cxn ang="0">
                  <a:pos x="452" y="70"/>
                </a:cxn>
                <a:cxn ang="0">
                  <a:pos x="500" y="70"/>
                </a:cxn>
                <a:cxn ang="0">
                  <a:pos x="482" y="95"/>
                </a:cxn>
                <a:cxn ang="0">
                  <a:pos x="454" y="137"/>
                </a:cxn>
                <a:cxn ang="0">
                  <a:pos x="486" y="173"/>
                </a:cxn>
                <a:cxn ang="0">
                  <a:pos x="538" y="131"/>
                </a:cxn>
                <a:cxn ang="0">
                  <a:pos x="572" y="70"/>
                </a:cxn>
                <a:cxn ang="0">
                  <a:pos x="623" y="28"/>
                </a:cxn>
                <a:cxn ang="0">
                  <a:pos x="654" y="78"/>
                </a:cxn>
                <a:cxn ang="0">
                  <a:pos x="617" y="137"/>
                </a:cxn>
                <a:cxn ang="0">
                  <a:pos x="638" y="157"/>
                </a:cxn>
                <a:cxn ang="0">
                  <a:pos x="678" y="114"/>
                </a:cxn>
                <a:cxn ang="0">
                  <a:pos x="703" y="87"/>
                </a:cxn>
                <a:cxn ang="0">
                  <a:pos x="732" y="53"/>
                </a:cxn>
                <a:cxn ang="0">
                  <a:pos x="787" y="5"/>
                </a:cxn>
                <a:cxn ang="0">
                  <a:pos x="819" y="59"/>
                </a:cxn>
                <a:cxn ang="0">
                  <a:pos x="781" y="100"/>
                </a:cxn>
                <a:cxn ang="0">
                  <a:pos x="733" y="140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48"/>
                </a:cxn>
                <a:cxn ang="0">
                  <a:pos x="842" y="161"/>
                </a:cxn>
                <a:cxn ang="0">
                  <a:pos x="880" y="243"/>
                </a:cxn>
                <a:cxn ang="0">
                  <a:pos x="838" y="239"/>
                </a:cxn>
                <a:cxn ang="0">
                  <a:pos x="760" y="203"/>
                </a:cxn>
                <a:cxn ang="0">
                  <a:pos x="796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5" y="363"/>
                </a:cxn>
                <a:cxn ang="0">
                  <a:pos x="692" y="443"/>
                </a:cxn>
                <a:cxn ang="0">
                  <a:pos x="635" y="445"/>
                </a:cxn>
                <a:cxn ang="0">
                  <a:pos x="530" y="325"/>
                </a:cxn>
                <a:cxn ang="0">
                  <a:pos x="530" y="370"/>
                </a:cxn>
                <a:cxn ang="0">
                  <a:pos x="543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2"/>
                </a:cxn>
                <a:cxn ang="0">
                  <a:pos x="325" y="418"/>
                </a:cxn>
                <a:cxn ang="0">
                  <a:pos x="241" y="370"/>
                </a:cxn>
                <a:cxn ang="0">
                  <a:pos x="509" y="416"/>
                </a:cxn>
                <a:cxn ang="0">
                  <a:pos x="764" y="311"/>
                </a:cxn>
                <a:cxn ang="0">
                  <a:pos x="754" y="167"/>
                </a:cxn>
                <a:cxn ang="0">
                  <a:pos x="482" y="249"/>
                </a:cxn>
                <a:cxn ang="0">
                  <a:pos x="270" y="321"/>
                </a:cxn>
                <a:cxn ang="0">
                  <a:pos x="201" y="344"/>
                </a:cxn>
                <a:cxn ang="0">
                  <a:pos x="159" y="349"/>
                </a:cxn>
                <a:cxn ang="0">
                  <a:pos x="119" y="348"/>
                </a:cxn>
                <a:cxn ang="0">
                  <a:pos x="74" y="344"/>
                </a:cxn>
                <a:cxn ang="0">
                  <a:pos x="13" y="334"/>
                </a:cxn>
                <a:cxn ang="0">
                  <a:pos x="150" y="313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673" y="433"/>
              <a:ext cx="464" cy="230"/>
            </a:xfrm>
            <a:custGeom>
              <a:avLst/>
              <a:gdLst/>
              <a:ahLst/>
              <a:cxnLst>
                <a:cxn ang="0">
                  <a:pos x="184" y="312"/>
                </a:cxn>
                <a:cxn ang="0">
                  <a:pos x="256" y="274"/>
                </a:cxn>
                <a:cxn ang="0">
                  <a:pos x="285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4"/>
                </a:cxn>
                <a:cxn ang="0">
                  <a:pos x="450" y="72"/>
                </a:cxn>
                <a:cxn ang="0">
                  <a:pos x="498" y="70"/>
                </a:cxn>
                <a:cxn ang="0">
                  <a:pos x="482" y="97"/>
                </a:cxn>
                <a:cxn ang="0">
                  <a:pos x="454" y="137"/>
                </a:cxn>
                <a:cxn ang="0">
                  <a:pos x="484" y="173"/>
                </a:cxn>
                <a:cxn ang="0">
                  <a:pos x="538" y="133"/>
                </a:cxn>
                <a:cxn ang="0">
                  <a:pos x="572" y="72"/>
                </a:cxn>
                <a:cxn ang="0">
                  <a:pos x="623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6" y="160"/>
                </a:cxn>
                <a:cxn ang="0">
                  <a:pos x="678" y="114"/>
                </a:cxn>
                <a:cxn ang="0">
                  <a:pos x="701" y="88"/>
                </a:cxn>
                <a:cxn ang="0">
                  <a:pos x="730" y="55"/>
                </a:cxn>
                <a:cxn ang="0">
                  <a:pos x="787" y="6"/>
                </a:cxn>
                <a:cxn ang="0">
                  <a:pos x="817" y="59"/>
                </a:cxn>
                <a:cxn ang="0">
                  <a:pos x="781" y="101"/>
                </a:cxn>
                <a:cxn ang="0">
                  <a:pos x="733" y="143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50"/>
                </a:cxn>
                <a:cxn ang="0">
                  <a:pos x="842" y="162"/>
                </a:cxn>
                <a:cxn ang="0">
                  <a:pos x="880" y="243"/>
                </a:cxn>
                <a:cxn ang="0">
                  <a:pos x="836" y="240"/>
                </a:cxn>
                <a:cxn ang="0">
                  <a:pos x="760" y="204"/>
                </a:cxn>
                <a:cxn ang="0">
                  <a:pos x="794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4" y="363"/>
                </a:cxn>
                <a:cxn ang="0">
                  <a:pos x="690" y="443"/>
                </a:cxn>
                <a:cxn ang="0">
                  <a:pos x="635" y="445"/>
                </a:cxn>
                <a:cxn ang="0">
                  <a:pos x="528" y="325"/>
                </a:cxn>
                <a:cxn ang="0">
                  <a:pos x="528" y="373"/>
                </a:cxn>
                <a:cxn ang="0">
                  <a:pos x="541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3"/>
                </a:cxn>
                <a:cxn ang="0">
                  <a:pos x="323" y="418"/>
                </a:cxn>
                <a:cxn ang="0">
                  <a:pos x="239" y="371"/>
                </a:cxn>
                <a:cxn ang="0">
                  <a:pos x="509" y="418"/>
                </a:cxn>
                <a:cxn ang="0">
                  <a:pos x="764" y="314"/>
                </a:cxn>
                <a:cxn ang="0">
                  <a:pos x="754" y="167"/>
                </a:cxn>
                <a:cxn ang="0">
                  <a:pos x="481" y="249"/>
                </a:cxn>
                <a:cxn ang="0">
                  <a:pos x="268" y="321"/>
                </a:cxn>
                <a:cxn ang="0">
                  <a:pos x="201" y="344"/>
                </a:cxn>
                <a:cxn ang="0">
                  <a:pos x="159" y="352"/>
                </a:cxn>
                <a:cxn ang="0">
                  <a:pos x="117" y="350"/>
                </a:cxn>
                <a:cxn ang="0">
                  <a:pos x="74" y="344"/>
                </a:cxn>
                <a:cxn ang="0">
                  <a:pos x="13" y="335"/>
                </a:cxn>
                <a:cxn ang="0">
                  <a:pos x="148" y="316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 rot="4272610">
              <a:off x="556" y="672"/>
              <a:ext cx="463" cy="230"/>
            </a:xfrm>
            <a:custGeom>
              <a:avLst/>
              <a:gdLst/>
              <a:ahLst/>
              <a:cxnLst>
                <a:cxn ang="0">
                  <a:pos x="185" y="314"/>
                </a:cxn>
                <a:cxn ang="0">
                  <a:pos x="255" y="274"/>
                </a:cxn>
                <a:cxn ang="0">
                  <a:pos x="285" y="236"/>
                </a:cxn>
                <a:cxn ang="0">
                  <a:pos x="310" y="194"/>
                </a:cxn>
                <a:cxn ang="0">
                  <a:pos x="337" y="147"/>
                </a:cxn>
                <a:cxn ang="0">
                  <a:pos x="400" y="84"/>
                </a:cxn>
                <a:cxn ang="0">
                  <a:pos x="451" y="73"/>
                </a:cxn>
                <a:cxn ang="0">
                  <a:pos x="498" y="73"/>
                </a:cxn>
                <a:cxn ang="0">
                  <a:pos x="481" y="97"/>
                </a:cxn>
                <a:cxn ang="0">
                  <a:pos x="453" y="137"/>
                </a:cxn>
                <a:cxn ang="0">
                  <a:pos x="485" y="173"/>
                </a:cxn>
                <a:cxn ang="0">
                  <a:pos x="536" y="134"/>
                </a:cxn>
                <a:cxn ang="0">
                  <a:pos x="571" y="73"/>
                </a:cxn>
                <a:cxn ang="0">
                  <a:pos x="622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7" y="160"/>
                </a:cxn>
                <a:cxn ang="0">
                  <a:pos x="677" y="115"/>
                </a:cxn>
                <a:cxn ang="0">
                  <a:pos x="702" y="88"/>
                </a:cxn>
                <a:cxn ang="0">
                  <a:pos x="730" y="56"/>
                </a:cxn>
                <a:cxn ang="0">
                  <a:pos x="787" y="6"/>
                </a:cxn>
                <a:cxn ang="0">
                  <a:pos x="818" y="59"/>
                </a:cxn>
                <a:cxn ang="0">
                  <a:pos x="780" y="101"/>
                </a:cxn>
                <a:cxn ang="0">
                  <a:pos x="732" y="143"/>
                </a:cxn>
                <a:cxn ang="0">
                  <a:pos x="730" y="158"/>
                </a:cxn>
                <a:cxn ang="0">
                  <a:pos x="873" y="78"/>
                </a:cxn>
                <a:cxn ang="0">
                  <a:pos x="922" y="101"/>
                </a:cxn>
                <a:cxn ang="0">
                  <a:pos x="894" y="151"/>
                </a:cxn>
                <a:cxn ang="0">
                  <a:pos x="841" y="162"/>
                </a:cxn>
                <a:cxn ang="0">
                  <a:pos x="879" y="246"/>
                </a:cxn>
                <a:cxn ang="0">
                  <a:pos x="837" y="240"/>
                </a:cxn>
                <a:cxn ang="0">
                  <a:pos x="759" y="204"/>
                </a:cxn>
                <a:cxn ang="0">
                  <a:pos x="795" y="322"/>
                </a:cxn>
                <a:cxn ang="0">
                  <a:pos x="763" y="343"/>
                </a:cxn>
                <a:cxn ang="0">
                  <a:pos x="660" y="268"/>
                </a:cxn>
                <a:cxn ang="0">
                  <a:pos x="618" y="291"/>
                </a:cxn>
                <a:cxn ang="0">
                  <a:pos x="694" y="365"/>
                </a:cxn>
                <a:cxn ang="0">
                  <a:pos x="690" y="443"/>
                </a:cxn>
                <a:cxn ang="0">
                  <a:pos x="633" y="447"/>
                </a:cxn>
                <a:cxn ang="0">
                  <a:pos x="529" y="326"/>
                </a:cxn>
                <a:cxn ang="0">
                  <a:pos x="529" y="373"/>
                </a:cxn>
                <a:cxn ang="0">
                  <a:pos x="542" y="445"/>
                </a:cxn>
                <a:cxn ang="0">
                  <a:pos x="493" y="459"/>
                </a:cxn>
                <a:cxn ang="0">
                  <a:pos x="438" y="460"/>
                </a:cxn>
                <a:cxn ang="0">
                  <a:pos x="382" y="453"/>
                </a:cxn>
                <a:cxn ang="0">
                  <a:pos x="323" y="419"/>
                </a:cxn>
                <a:cxn ang="0">
                  <a:pos x="240" y="371"/>
                </a:cxn>
                <a:cxn ang="0">
                  <a:pos x="508" y="419"/>
                </a:cxn>
                <a:cxn ang="0">
                  <a:pos x="763" y="314"/>
                </a:cxn>
                <a:cxn ang="0">
                  <a:pos x="753" y="170"/>
                </a:cxn>
                <a:cxn ang="0">
                  <a:pos x="481" y="249"/>
                </a:cxn>
                <a:cxn ang="0">
                  <a:pos x="268" y="322"/>
                </a:cxn>
                <a:cxn ang="0">
                  <a:pos x="200" y="346"/>
                </a:cxn>
                <a:cxn ang="0">
                  <a:pos x="160" y="352"/>
                </a:cxn>
                <a:cxn ang="0">
                  <a:pos x="118" y="350"/>
                </a:cxn>
                <a:cxn ang="0">
                  <a:pos x="73" y="345"/>
                </a:cxn>
                <a:cxn ang="0">
                  <a:pos x="12" y="337"/>
                </a:cxn>
                <a:cxn ang="0">
                  <a:pos x="149" y="316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 rot="-6204866">
              <a:off x="1527" y="-513"/>
              <a:ext cx="360" cy="1769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6631" name="Group 175"/>
          <p:cNvGrpSpPr>
            <a:grpSpLocks/>
          </p:cNvGrpSpPr>
          <p:nvPr/>
        </p:nvGrpSpPr>
        <p:grpSpPr bwMode="auto">
          <a:xfrm>
            <a:off x="228600" y="247650"/>
            <a:ext cx="1447800" cy="2000250"/>
            <a:chOff x="240" y="132"/>
            <a:chExt cx="2352" cy="2412"/>
          </a:xfrm>
        </p:grpSpPr>
        <p:sp>
          <p:nvSpPr>
            <p:cNvPr id="176" name="Freeform 176"/>
            <p:cNvSpPr>
              <a:spLocks/>
            </p:cNvSpPr>
            <p:nvPr/>
          </p:nvSpPr>
          <p:spPr bwMode="auto">
            <a:xfrm rot="-3872960">
              <a:off x="405" y="145"/>
              <a:ext cx="228" cy="459"/>
            </a:xfrm>
            <a:custGeom>
              <a:avLst/>
              <a:gdLst/>
              <a:ahLst/>
              <a:cxnLst>
                <a:cxn ang="0">
                  <a:pos x="93" y="749"/>
                </a:cxn>
                <a:cxn ang="0">
                  <a:pos x="95" y="666"/>
                </a:cxn>
                <a:cxn ang="0">
                  <a:pos x="76" y="622"/>
                </a:cxn>
                <a:cxn ang="0">
                  <a:pos x="51" y="580"/>
                </a:cxn>
                <a:cxn ang="0">
                  <a:pos x="23" y="535"/>
                </a:cxn>
                <a:cxn ang="0">
                  <a:pos x="2" y="447"/>
                </a:cxn>
                <a:cxn ang="0">
                  <a:pos x="15" y="396"/>
                </a:cxn>
                <a:cxn ang="0">
                  <a:pos x="38" y="356"/>
                </a:cxn>
                <a:cxn ang="0">
                  <a:pos x="53" y="382"/>
                </a:cxn>
                <a:cxn ang="0">
                  <a:pos x="74" y="428"/>
                </a:cxn>
                <a:cxn ang="0">
                  <a:pos x="122" y="417"/>
                </a:cxn>
                <a:cxn ang="0">
                  <a:pos x="110" y="352"/>
                </a:cxn>
                <a:cxn ang="0">
                  <a:pos x="74" y="291"/>
                </a:cxn>
                <a:cxn ang="0">
                  <a:pos x="63" y="227"/>
                </a:cxn>
                <a:cxn ang="0">
                  <a:pos x="120" y="225"/>
                </a:cxn>
                <a:cxn ang="0">
                  <a:pos x="154" y="286"/>
                </a:cxn>
                <a:cxn ang="0">
                  <a:pos x="182" y="278"/>
                </a:cxn>
                <a:cxn ang="0">
                  <a:pos x="165" y="221"/>
                </a:cxn>
                <a:cxn ang="0">
                  <a:pos x="152" y="187"/>
                </a:cxn>
                <a:cxn ang="0">
                  <a:pos x="139" y="145"/>
                </a:cxn>
                <a:cxn ang="0">
                  <a:pos x="123" y="73"/>
                </a:cxn>
                <a:cxn ang="0">
                  <a:pos x="186" y="71"/>
                </a:cxn>
                <a:cxn ang="0">
                  <a:pos x="203" y="124"/>
                </a:cxn>
                <a:cxn ang="0">
                  <a:pos x="217" y="185"/>
                </a:cxn>
                <a:cxn ang="0">
                  <a:pos x="228" y="194"/>
                </a:cxn>
                <a:cxn ang="0">
                  <a:pos x="228" y="33"/>
                </a:cxn>
                <a:cxn ang="0">
                  <a:pos x="274" y="0"/>
                </a:cxn>
                <a:cxn ang="0">
                  <a:pos x="302" y="50"/>
                </a:cxn>
                <a:cxn ang="0">
                  <a:pos x="285" y="101"/>
                </a:cxn>
                <a:cxn ang="0">
                  <a:pos x="376" y="109"/>
                </a:cxn>
                <a:cxn ang="0">
                  <a:pos x="352" y="143"/>
                </a:cxn>
                <a:cxn ang="0">
                  <a:pos x="283" y="194"/>
                </a:cxn>
                <a:cxn ang="0">
                  <a:pos x="403" y="221"/>
                </a:cxn>
                <a:cxn ang="0">
                  <a:pos x="405" y="259"/>
                </a:cxn>
                <a:cxn ang="0">
                  <a:pos x="289" y="312"/>
                </a:cxn>
                <a:cxn ang="0">
                  <a:pos x="289" y="360"/>
                </a:cxn>
                <a:cxn ang="0">
                  <a:pos x="390" y="329"/>
                </a:cxn>
                <a:cxn ang="0">
                  <a:pos x="456" y="373"/>
                </a:cxn>
                <a:cxn ang="0">
                  <a:pos x="431" y="422"/>
                </a:cxn>
                <a:cxn ang="0">
                  <a:pos x="274" y="455"/>
                </a:cxn>
                <a:cxn ang="0">
                  <a:pos x="315" y="478"/>
                </a:cxn>
                <a:cxn ang="0">
                  <a:pos x="384" y="500"/>
                </a:cxn>
                <a:cxn ang="0">
                  <a:pos x="371" y="550"/>
                </a:cxn>
                <a:cxn ang="0">
                  <a:pos x="346" y="599"/>
                </a:cxn>
                <a:cxn ang="0">
                  <a:pos x="314" y="645"/>
                </a:cxn>
                <a:cxn ang="0">
                  <a:pos x="255" y="679"/>
                </a:cxn>
                <a:cxn ang="0">
                  <a:pos x="171" y="728"/>
                </a:cxn>
                <a:cxn ang="0">
                  <a:pos x="344" y="517"/>
                </a:cxn>
                <a:cxn ang="0">
                  <a:pos x="380" y="244"/>
                </a:cxn>
                <a:cxn ang="0">
                  <a:pos x="249" y="181"/>
                </a:cxn>
                <a:cxn ang="0">
                  <a:pos x="184" y="459"/>
                </a:cxn>
                <a:cxn ang="0">
                  <a:pos x="142" y="679"/>
                </a:cxn>
                <a:cxn ang="0">
                  <a:pos x="129" y="749"/>
                </a:cxn>
                <a:cxn ang="0">
                  <a:pos x="114" y="789"/>
                </a:cxn>
                <a:cxn ang="0">
                  <a:pos x="93" y="823"/>
                </a:cxn>
                <a:cxn ang="0">
                  <a:pos x="66" y="860"/>
                </a:cxn>
                <a:cxn ang="0">
                  <a:pos x="28" y="909"/>
                </a:cxn>
                <a:cxn ang="0">
                  <a:pos x="78" y="780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 rot="1411064">
              <a:off x="338" y="480"/>
              <a:ext cx="286" cy="406"/>
            </a:xfrm>
            <a:custGeom>
              <a:avLst/>
              <a:gdLst/>
              <a:ahLst/>
              <a:cxnLst>
                <a:cxn ang="0">
                  <a:pos x="456" y="144"/>
                </a:cxn>
                <a:cxn ang="0">
                  <a:pos x="432" y="222"/>
                </a:cxn>
                <a:cxn ang="0">
                  <a:pos x="437" y="270"/>
                </a:cxn>
                <a:cxn ang="0">
                  <a:pos x="451" y="315"/>
                </a:cxn>
                <a:cxn ang="0">
                  <a:pos x="464" y="368"/>
                </a:cxn>
                <a:cxn ang="0">
                  <a:pos x="462" y="458"/>
                </a:cxn>
                <a:cxn ang="0">
                  <a:pos x="435" y="503"/>
                </a:cxn>
                <a:cxn ang="0">
                  <a:pos x="401" y="538"/>
                </a:cxn>
                <a:cxn ang="0">
                  <a:pos x="395" y="507"/>
                </a:cxn>
                <a:cxn ang="0">
                  <a:pos x="388" y="458"/>
                </a:cxn>
                <a:cxn ang="0">
                  <a:pos x="338" y="454"/>
                </a:cxn>
                <a:cxn ang="0">
                  <a:pos x="331" y="521"/>
                </a:cxn>
                <a:cxn ang="0">
                  <a:pos x="348" y="587"/>
                </a:cxn>
                <a:cxn ang="0">
                  <a:pos x="342" y="654"/>
                </a:cxn>
                <a:cxn ang="0">
                  <a:pos x="285" y="640"/>
                </a:cxn>
                <a:cxn ang="0">
                  <a:pos x="270" y="572"/>
                </a:cxn>
                <a:cxn ang="0">
                  <a:pos x="240" y="570"/>
                </a:cxn>
                <a:cxn ang="0">
                  <a:pos x="241" y="631"/>
                </a:cxn>
                <a:cxn ang="0">
                  <a:pos x="245" y="667"/>
                </a:cxn>
                <a:cxn ang="0">
                  <a:pos x="247" y="711"/>
                </a:cxn>
                <a:cxn ang="0">
                  <a:pos x="241" y="785"/>
                </a:cxn>
                <a:cxn ang="0">
                  <a:pos x="183" y="770"/>
                </a:cxn>
                <a:cxn ang="0">
                  <a:pos x="179" y="713"/>
                </a:cxn>
                <a:cxn ang="0">
                  <a:pos x="184" y="652"/>
                </a:cxn>
                <a:cxn ang="0">
                  <a:pos x="175" y="638"/>
                </a:cxn>
                <a:cxn ang="0">
                  <a:pos x="129" y="796"/>
                </a:cxn>
                <a:cxn ang="0">
                  <a:pos x="78" y="813"/>
                </a:cxn>
                <a:cxn ang="0">
                  <a:pos x="63" y="758"/>
                </a:cxn>
                <a:cxn ang="0">
                  <a:pos x="93" y="713"/>
                </a:cxn>
                <a:cxn ang="0">
                  <a:pos x="8" y="680"/>
                </a:cxn>
                <a:cxn ang="0">
                  <a:pos x="42" y="654"/>
                </a:cxn>
                <a:cxn ang="0">
                  <a:pos x="122" y="625"/>
                </a:cxn>
                <a:cxn ang="0">
                  <a:pos x="13" y="566"/>
                </a:cxn>
                <a:cxn ang="0">
                  <a:pos x="23" y="528"/>
                </a:cxn>
                <a:cxn ang="0">
                  <a:pos x="146" y="509"/>
                </a:cxn>
                <a:cxn ang="0">
                  <a:pos x="160" y="464"/>
                </a:cxn>
                <a:cxn ang="0">
                  <a:pos x="57" y="465"/>
                </a:cxn>
                <a:cxn ang="0">
                  <a:pos x="4" y="405"/>
                </a:cxn>
                <a:cxn ang="0">
                  <a:pos x="42" y="365"/>
                </a:cxn>
                <a:cxn ang="0">
                  <a:pos x="202" y="376"/>
                </a:cxn>
                <a:cxn ang="0">
                  <a:pos x="169" y="344"/>
                </a:cxn>
                <a:cxn ang="0">
                  <a:pos x="108" y="302"/>
                </a:cxn>
                <a:cxn ang="0">
                  <a:pos x="135" y="258"/>
                </a:cxn>
                <a:cxn ang="0">
                  <a:pos x="171" y="216"/>
                </a:cxn>
                <a:cxn ang="0">
                  <a:pos x="217" y="184"/>
                </a:cxn>
                <a:cxn ang="0">
                  <a:pos x="281" y="165"/>
                </a:cxn>
                <a:cxn ang="0">
                  <a:pos x="376" y="140"/>
                </a:cxn>
                <a:cxn ang="0">
                  <a:pos x="152" y="296"/>
                </a:cxn>
                <a:cxn ang="0">
                  <a:pos x="42" y="549"/>
                </a:cxn>
                <a:cxn ang="0">
                  <a:pos x="150" y="646"/>
                </a:cxn>
                <a:cxn ang="0">
                  <a:pos x="289" y="399"/>
                </a:cxn>
                <a:cxn ang="0">
                  <a:pos x="390" y="197"/>
                </a:cxn>
                <a:cxn ang="0">
                  <a:pos x="422" y="131"/>
                </a:cxn>
                <a:cxn ang="0">
                  <a:pos x="447" y="99"/>
                </a:cxn>
                <a:cxn ang="0">
                  <a:pos x="477" y="72"/>
                </a:cxn>
                <a:cxn ang="0">
                  <a:pos x="513" y="43"/>
                </a:cxn>
                <a:cxn ang="0">
                  <a:pos x="563" y="7"/>
                </a:cxn>
                <a:cxn ang="0">
                  <a:pos x="479" y="118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240" y="480"/>
              <a:ext cx="433" cy="2064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 rot="-4460609">
              <a:off x="506" y="250"/>
              <a:ext cx="465" cy="230"/>
            </a:xfrm>
            <a:custGeom>
              <a:avLst/>
              <a:gdLst/>
              <a:ahLst/>
              <a:cxnLst>
                <a:cxn ang="0">
                  <a:pos x="184" y="311"/>
                </a:cxn>
                <a:cxn ang="0">
                  <a:pos x="256" y="273"/>
                </a:cxn>
                <a:cxn ang="0">
                  <a:pos x="287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3"/>
                </a:cxn>
                <a:cxn ang="0">
                  <a:pos x="452" y="70"/>
                </a:cxn>
                <a:cxn ang="0">
                  <a:pos x="500" y="70"/>
                </a:cxn>
                <a:cxn ang="0">
                  <a:pos x="482" y="95"/>
                </a:cxn>
                <a:cxn ang="0">
                  <a:pos x="454" y="137"/>
                </a:cxn>
                <a:cxn ang="0">
                  <a:pos x="486" y="173"/>
                </a:cxn>
                <a:cxn ang="0">
                  <a:pos x="538" y="131"/>
                </a:cxn>
                <a:cxn ang="0">
                  <a:pos x="572" y="70"/>
                </a:cxn>
                <a:cxn ang="0">
                  <a:pos x="623" y="28"/>
                </a:cxn>
                <a:cxn ang="0">
                  <a:pos x="654" y="78"/>
                </a:cxn>
                <a:cxn ang="0">
                  <a:pos x="617" y="137"/>
                </a:cxn>
                <a:cxn ang="0">
                  <a:pos x="638" y="157"/>
                </a:cxn>
                <a:cxn ang="0">
                  <a:pos x="678" y="114"/>
                </a:cxn>
                <a:cxn ang="0">
                  <a:pos x="703" y="87"/>
                </a:cxn>
                <a:cxn ang="0">
                  <a:pos x="732" y="53"/>
                </a:cxn>
                <a:cxn ang="0">
                  <a:pos x="787" y="5"/>
                </a:cxn>
                <a:cxn ang="0">
                  <a:pos x="819" y="59"/>
                </a:cxn>
                <a:cxn ang="0">
                  <a:pos x="781" y="100"/>
                </a:cxn>
                <a:cxn ang="0">
                  <a:pos x="733" y="140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48"/>
                </a:cxn>
                <a:cxn ang="0">
                  <a:pos x="842" y="161"/>
                </a:cxn>
                <a:cxn ang="0">
                  <a:pos x="880" y="243"/>
                </a:cxn>
                <a:cxn ang="0">
                  <a:pos x="838" y="239"/>
                </a:cxn>
                <a:cxn ang="0">
                  <a:pos x="760" y="203"/>
                </a:cxn>
                <a:cxn ang="0">
                  <a:pos x="796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5" y="363"/>
                </a:cxn>
                <a:cxn ang="0">
                  <a:pos x="692" y="443"/>
                </a:cxn>
                <a:cxn ang="0">
                  <a:pos x="635" y="445"/>
                </a:cxn>
                <a:cxn ang="0">
                  <a:pos x="530" y="325"/>
                </a:cxn>
                <a:cxn ang="0">
                  <a:pos x="530" y="370"/>
                </a:cxn>
                <a:cxn ang="0">
                  <a:pos x="543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2"/>
                </a:cxn>
                <a:cxn ang="0">
                  <a:pos x="325" y="418"/>
                </a:cxn>
                <a:cxn ang="0">
                  <a:pos x="241" y="370"/>
                </a:cxn>
                <a:cxn ang="0">
                  <a:pos x="509" y="416"/>
                </a:cxn>
                <a:cxn ang="0">
                  <a:pos x="764" y="311"/>
                </a:cxn>
                <a:cxn ang="0">
                  <a:pos x="754" y="167"/>
                </a:cxn>
                <a:cxn ang="0">
                  <a:pos x="482" y="249"/>
                </a:cxn>
                <a:cxn ang="0">
                  <a:pos x="270" y="321"/>
                </a:cxn>
                <a:cxn ang="0">
                  <a:pos x="201" y="344"/>
                </a:cxn>
                <a:cxn ang="0">
                  <a:pos x="159" y="349"/>
                </a:cxn>
                <a:cxn ang="0">
                  <a:pos x="119" y="348"/>
                </a:cxn>
                <a:cxn ang="0">
                  <a:pos x="74" y="344"/>
                </a:cxn>
                <a:cxn ang="0">
                  <a:pos x="13" y="334"/>
                </a:cxn>
                <a:cxn ang="0">
                  <a:pos x="150" y="313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673" y="433"/>
              <a:ext cx="464" cy="230"/>
            </a:xfrm>
            <a:custGeom>
              <a:avLst/>
              <a:gdLst/>
              <a:ahLst/>
              <a:cxnLst>
                <a:cxn ang="0">
                  <a:pos x="184" y="312"/>
                </a:cxn>
                <a:cxn ang="0">
                  <a:pos x="256" y="274"/>
                </a:cxn>
                <a:cxn ang="0">
                  <a:pos x="285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4"/>
                </a:cxn>
                <a:cxn ang="0">
                  <a:pos x="450" y="72"/>
                </a:cxn>
                <a:cxn ang="0">
                  <a:pos x="498" y="70"/>
                </a:cxn>
                <a:cxn ang="0">
                  <a:pos x="482" y="97"/>
                </a:cxn>
                <a:cxn ang="0">
                  <a:pos x="454" y="137"/>
                </a:cxn>
                <a:cxn ang="0">
                  <a:pos x="484" y="173"/>
                </a:cxn>
                <a:cxn ang="0">
                  <a:pos x="538" y="133"/>
                </a:cxn>
                <a:cxn ang="0">
                  <a:pos x="572" y="72"/>
                </a:cxn>
                <a:cxn ang="0">
                  <a:pos x="623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6" y="160"/>
                </a:cxn>
                <a:cxn ang="0">
                  <a:pos x="678" y="114"/>
                </a:cxn>
                <a:cxn ang="0">
                  <a:pos x="701" y="88"/>
                </a:cxn>
                <a:cxn ang="0">
                  <a:pos x="730" y="55"/>
                </a:cxn>
                <a:cxn ang="0">
                  <a:pos x="787" y="6"/>
                </a:cxn>
                <a:cxn ang="0">
                  <a:pos x="817" y="59"/>
                </a:cxn>
                <a:cxn ang="0">
                  <a:pos x="781" y="101"/>
                </a:cxn>
                <a:cxn ang="0">
                  <a:pos x="733" y="143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50"/>
                </a:cxn>
                <a:cxn ang="0">
                  <a:pos x="842" y="162"/>
                </a:cxn>
                <a:cxn ang="0">
                  <a:pos x="880" y="243"/>
                </a:cxn>
                <a:cxn ang="0">
                  <a:pos x="836" y="240"/>
                </a:cxn>
                <a:cxn ang="0">
                  <a:pos x="760" y="204"/>
                </a:cxn>
                <a:cxn ang="0">
                  <a:pos x="794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4" y="363"/>
                </a:cxn>
                <a:cxn ang="0">
                  <a:pos x="690" y="443"/>
                </a:cxn>
                <a:cxn ang="0">
                  <a:pos x="635" y="445"/>
                </a:cxn>
                <a:cxn ang="0">
                  <a:pos x="528" y="325"/>
                </a:cxn>
                <a:cxn ang="0">
                  <a:pos x="528" y="373"/>
                </a:cxn>
                <a:cxn ang="0">
                  <a:pos x="541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3"/>
                </a:cxn>
                <a:cxn ang="0">
                  <a:pos x="323" y="418"/>
                </a:cxn>
                <a:cxn ang="0">
                  <a:pos x="239" y="371"/>
                </a:cxn>
                <a:cxn ang="0">
                  <a:pos x="509" y="418"/>
                </a:cxn>
                <a:cxn ang="0">
                  <a:pos x="764" y="314"/>
                </a:cxn>
                <a:cxn ang="0">
                  <a:pos x="754" y="167"/>
                </a:cxn>
                <a:cxn ang="0">
                  <a:pos x="481" y="249"/>
                </a:cxn>
                <a:cxn ang="0">
                  <a:pos x="268" y="321"/>
                </a:cxn>
                <a:cxn ang="0">
                  <a:pos x="201" y="344"/>
                </a:cxn>
                <a:cxn ang="0">
                  <a:pos x="159" y="352"/>
                </a:cxn>
                <a:cxn ang="0">
                  <a:pos x="117" y="350"/>
                </a:cxn>
                <a:cxn ang="0">
                  <a:pos x="74" y="344"/>
                </a:cxn>
                <a:cxn ang="0">
                  <a:pos x="13" y="335"/>
                </a:cxn>
                <a:cxn ang="0">
                  <a:pos x="148" y="316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 rot="4272610">
              <a:off x="556" y="672"/>
              <a:ext cx="463" cy="230"/>
            </a:xfrm>
            <a:custGeom>
              <a:avLst/>
              <a:gdLst/>
              <a:ahLst/>
              <a:cxnLst>
                <a:cxn ang="0">
                  <a:pos x="185" y="314"/>
                </a:cxn>
                <a:cxn ang="0">
                  <a:pos x="255" y="274"/>
                </a:cxn>
                <a:cxn ang="0">
                  <a:pos x="285" y="236"/>
                </a:cxn>
                <a:cxn ang="0">
                  <a:pos x="310" y="194"/>
                </a:cxn>
                <a:cxn ang="0">
                  <a:pos x="337" y="147"/>
                </a:cxn>
                <a:cxn ang="0">
                  <a:pos x="400" y="84"/>
                </a:cxn>
                <a:cxn ang="0">
                  <a:pos x="451" y="73"/>
                </a:cxn>
                <a:cxn ang="0">
                  <a:pos x="498" y="73"/>
                </a:cxn>
                <a:cxn ang="0">
                  <a:pos x="481" y="97"/>
                </a:cxn>
                <a:cxn ang="0">
                  <a:pos x="453" y="137"/>
                </a:cxn>
                <a:cxn ang="0">
                  <a:pos x="485" y="173"/>
                </a:cxn>
                <a:cxn ang="0">
                  <a:pos x="536" y="134"/>
                </a:cxn>
                <a:cxn ang="0">
                  <a:pos x="571" y="73"/>
                </a:cxn>
                <a:cxn ang="0">
                  <a:pos x="622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7" y="160"/>
                </a:cxn>
                <a:cxn ang="0">
                  <a:pos x="677" y="115"/>
                </a:cxn>
                <a:cxn ang="0">
                  <a:pos x="702" y="88"/>
                </a:cxn>
                <a:cxn ang="0">
                  <a:pos x="730" y="56"/>
                </a:cxn>
                <a:cxn ang="0">
                  <a:pos x="787" y="6"/>
                </a:cxn>
                <a:cxn ang="0">
                  <a:pos x="818" y="59"/>
                </a:cxn>
                <a:cxn ang="0">
                  <a:pos x="780" y="101"/>
                </a:cxn>
                <a:cxn ang="0">
                  <a:pos x="732" y="143"/>
                </a:cxn>
                <a:cxn ang="0">
                  <a:pos x="730" y="158"/>
                </a:cxn>
                <a:cxn ang="0">
                  <a:pos x="873" y="78"/>
                </a:cxn>
                <a:cxn ang="0">
                  <a:pos x="922" y="101"/>
                </a:cxn>
                <a:cxn ang="0">
                  <a:pos x="894" y="151"/>
                </a:cxn>
                <a:cxn ang="0">
                  <a:pos x="841" y="162"/>
                </a:cxn>
                <a:cxn ang="0">
                  <a:pos x="879" y="246"/>
                </a:cxn>
                <a:cxn ang="0">
                  <a:pos x="837" y="240"/>
                </a:cxn>
                <a:cxn ang="0">
                  <a:pos x="759" y="204"/>
                </a:cxn>
                <a:cxn ang="0">
                  <a:pos x="795" y="322"/>
                </a:cxn>
                <a:cxn ang="0">
                  <a:pos x="763" y="343"/>
                </a:cxn>
                <a:cxn ang="0">
                  <a:pos x="660" y="268"/>
                </a:cxn>
                <a:cxn ang="0">
                  <a:pos x="618" y="291"/>
                </a:cxn>
                <a:cxn ang="0">
                  <a:pos x="694" y="365"/>
                </a:cxn>
                <a:cxn ang="0">
                  <a:pos x="690" y="443"/>
                </a:cxn>
                <a:cxn ang="0">
                  <a:pos x="633" y="447"/>
                </a:cxn>
                <a:cxn ang="0">
                  <a:pos x="529" y="326"/>
                </a:cxn>
                <a:cxn ang="0">
                  <a:pos x="529" y="373"/>
                </a:cxn>
                <a:cxn ang="0">
                  <a:pos x="542" y="445"/>
                </a:cxn>
                <a:cxn ang="0">
                  <a:pos x="493" y="459"/>
                </a:cxn>
                <a:cxn ang="0">
                  <a:pos x="438" y="460"/>
                </a:cxn>
                <a:cxn ang="0">
                  <a:pos x="382" y="453"/>
                </a:cxn>
                <a:cxn ang="0">
                  <a:pos x="323" y="419"/>
                </a:cxn>
                <a:cxn ang="0">
                  <a:pos x="240" y="371"/>
                </a:cxn>
                <a:cxn ang="0">
                  <a:pos x="508" y="419"/>
                </a:cxn>
                <a:cxn ang="0">
                  <a:pos x="763" y="314"/>
                </a:cxn>
                <a:cxn ang="0">
                  <a:pos x="753" y="170"/>
                </a:cxn>
                <a:cxn ang="0">
                  <a:pos x="481" y="249"/>
                </a:cxn>
                <a:cxn ang="0">
                  <a:pos x="268" y="322"/>
                </a:cxn>
                <a:cxn ang="0">
                  <a:pos x="200" y="346"/>
                </a:cxn>
                <a:cxn ang="0">
                  <a:pos x="160" y="352"/>
                </a:cxn>
                <a:cxn ang="0">
                  <a:pos x="118" y="350"/>
                </a:cxn>
                <a:cxn ang="0">
                  <a:pos x="73" y="345"/>
                </a:cxn>
                <a:cxn ang="0">
                  <a:pos x="12" y="337"/>
                </a:cxn>
                <a:cxn ang="0">
                  <a:pos x="149" y="316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 rot="-6204866">
              <a:off x="1527" y="-513"/>
              <a:ext cx="360" cy="1769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6632" name="Group 183"/>
          <p:cNvGrpSpPr>
            <a:grpSpLocks/>
          </p:cNvGrpSpPr>
          <p:nvPr/>
        </p:nvGrpSpPr>
        <p:grpSpPr bwMode="auto">
          <a:xfrm>
            <a:off x="0" y="0"/>
            <a:ext cx="1447800" cy="2000250"/>
            <a:chOff x="240" y="132"/>
            <a:chExt cx="2352" cy="2412"/>
          </a:xfrm>
        </p:grpSpPr>
        <p:sp>
          <p:nvSpPr>
            <p:cNvPr id="26804" name="Freeform 184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1 w 456"/>
                <a:gd name="T1" fmla="*/ 0 h 919"/>
                <a:gd name="T2" fmla="*/ 1 w 456"/>
                <a:gd name="T3" fmla="*/ 0 h 919"/>
                <a:gd name="T4" fmla="*/ 1 w 456"/>
                <a:gd name="T5" fmla="*/ 0 h 919"/>
                <a:gd name="T6" fmla="*/ 1 w 456"/>
                <a:gd name="T7" fmla="*/ 0 h 919"/>
                <a:gd name="T8" fmla="*/ 1 w 456"/>
                <a:gd name="T9" fmla="*/ 0 h 919"/>
                <a:gd name="T10" fmla="*/ 1 w 456"/>
                <a:gd name="T11" fmla="*/ 0 h 919"/>
                <a:gd name="T12" fmla="*/ 1 w 456"/>
                <a:gd name="T13" fmla="*/ 0 h 919"/>
                <a:gd name="T14" fmla="*/ 1 w 456"/>
                <a:gd name="T15" fmla="*/ 0 h 919"/>
                <a:gd name="T16" fmla="*/ 1 w 456"/>
                <a:gd name="T17" fmla="*/ 0 h 919"/>
                <a:gd name="T18" fmla="*/ 1 w 456"/>
                <a:gd name="T19" fmla="*/ 0 h 919"/>
                <a:gd name="T20" fmla="*/ 1 w 456"/>
                <a:gd name="T21" fmla="*/ 0 h 919"/>
                <a:gd name="T22" fmla="*/ 1 w 456"/>
                <a:gd name="T23" fmla="*/ 0 h 919"/>
                <a:gd name="T24" fmla="*/ 1 w 456"/>
                <a:gd name="T25" fmla="*/ 0 h 919"/>
                <a:gd name="T26" fmla="*/ 1 w 456"/>
                <a:gd name="T27" fmla="*/ 0 h 919"/>
                <a:gd name="T28" fmla="*/ 1 w 456"/>
                <a:gd name="T29" fmla="*/ 0 h 919"/>
                <a:gd name="T30" fmla="*/ 1 w 456"/>
                <a:gd name="T31" fmla="*/ 0 h 919"/>
                <a:gd name="T32" fmla="*/ 1 w 456"/>
                <a:gd name="T33" fmla="*/ 0 h 919"/>
                <a:gd name="T34" fmla="*/ 1 w 456"/>
                <a:gd name="T35" fmla="*/ 0 h 919"/>
                <a:gd name="T36" fmla="*/ 1 w 456"/>
                <a:gd name="T37" fmla="*/ 0 h 919"/>
                <a:gd name="T38" fmla="*/ 1 w 456"/>
                <a:gd name="T39" fmla="*/ 0 h 919"/>
                <a:gd name="T40" fmla="*/ 1 w 456"/>
                <a:gd name="T41" fmla="*/ 0 h 919"/>
                <a:gd name="T42" fmla="*/ 1 w 456"/>
                <a:gd name="T43" fmla="*/ 0 h 919"/>
                <a:gd name="T44" fmla="*/ 1 w 456"/>
                <a:gd name="T45" fmla="*/ 0 h 919"/>
                <a:gd name="T46" fmla="*/ 1 w 456"/>
                <a:gd name="T47" fmla="*/ 0 h 919"/>
                <a:gd name="T48" fmla="*/ 1 w 456"/>
                <a:gd name="T49" fmla="*/ 0 h 919"/>
                <a:gd name="T50" fmla="*/ 1 w 456"/>
                <a:gd name="T51" fmla="*/ 0 h 919"/>
                <a:gd name="T52" fmla="*/ 1 w 456"/>
                <a:gd name="T53" fmla="*/ 0 h 919"/>
                <a:gd name="T54" fmla="*/ 1 w 456"/>
                <a:gd name="T55" fmla="*/ 0 h 919"/>
                <a:gd name="T56" fmla="*/ 1 w 456"/>
                <a:gd name="T57" fmla="*/ 0 h 919"/>
                <a:gd name="T58" fmla="*/ 1 w 456"/>
                <a:gd name="T59" fmla="*/ 0 h 919"/>
                <a:gd name="T60" fmla="*/ 1 w 456"/>
                <a:gd name="T61" fmla="*/ 0 h 919"/>
                <a:gd name="T62" fmla="*/ 1 w 456"/>
                <a:gd name="T63" fmla="*/ 0 h 919"/>
                <a:gd name="T64" fmla="*/ 1 w 456"/>
                <a:gd name="T65" fmla="*/ 0 h 919"/>
                <a:gd name="T66" fmla="*/ 1 w 456"/>
                <a:gd name="T67" fmla="*/ 0 h 919"/>
                <a:gd name="T68" fmla="*/ 1 w 456"/>
                <a:gd name="T69" fmla="*/ 0 h 919"/>
                <a:gd name="T70" fmla="*/ 1 w 456"/>
                <a:gd name="T71" fmla="*/ 0 h 919"/>
                <a:gd name="T72" fmla="*/ 1 w 456"/>
                <a:gd name="T73" fmla="*/ 0 h 919"/>
                <a:gd name="T74" fmla="*/ 1 w 456"/>
                <a:gd name="T75" fmla="*/ 0 h 919"/>
                <a:gd name="T76" fmla="*/ 1 w 456"/>
                <a:gd name="T77" fmla="*/ 0 h 919"/>
                <a:gd name="T78" fmla="*/ 1 w 456"/>
                <a:gd name="T79" fmla="*/ 0 h 919"/>
                <a:gd name="T80" fmla="*/ 1 w 456"/>
                <a:gd name="T81" fmla="*/ 0 h 919"/>
                <a:gd name="T82" fmla="*/ 1 w 456"/>
                <a:gd name="T83" fmla="*/ 0 h 919"/>
                <a:gd name="T84" fmla="*/ 1 w 456"/>
                <a:gd name="T85" fmla="*/ 0 h 919"/>
                <a:gd name="T86" fmla="*/ 1 w 456"/>
                <a:gd name="T87" fmla="*/ 0 h 919"/>
                <a:gd name="T88" fmla="*/ 1 w 456"/>
                <a:gd name="T89" fmla="*/ 0 h 919"/>
                <a:gd name="T90" fmla="*/ 1 w 456"/>
                <a:gd name="T91" fmla="*/ 0 h 919"/>
                <a:gd name="T92" fmla="*/ 1 w 456"/>
                <a:gd name="T93" fmla="*/ 0 h 919"/>
                <a:gd name="T94" fmla="*/ 1 w 456"/>
                <a:gd name="T95" fmla="*/ 0 h 919"/>
                <a:gd name="T96" fmla="*/ 1 w 456"/>
                <a:gd name="T97" fmla="*/ 0 h 919"/>
                <a:gd name="T98" fmla="*/ 1 w 456"/>
                <a:gd name="T99" fmla="*/ 0 h 919"/>
                <a:gd name="T100" fmla="*/ 1 w 456"/>
                <a:gd name="T101" fmla="*/ 0 h 919"/>
                <a:gd name="T102" fmla="*/ 1 w 456"/>
                <a:gd name="T103" fmla="*/ 0 h 919"/>
                <a:gd name="T104" fmla="*/ 1 w 456"/>
                <a:gd name="T105" fmla="*/ 0 h 919"/>
                <a:gd name="T106" fmla="*/ 1 w 456"/>
                <a:gd name="T107" fmla="*/ 0 h 919"/>
                <a:gd name="T108" fmla="*/ 1 w 456"/>
                <a:gd name="T109" fmla="*/ 0 h 919"/>
                <a:gd name="T110" fmla="*/ 1 w 456"/>
                <a:gd name="T111" fmla="*/ 0 h 919"/>
                <a:gd name="T112" fmla="*/ 1 w 456"/>
                <a:gd name="T113" fmla="*/ 0 h 919"/>
                <a:gd name="T114" fmla="*/ 1 w 456"/>
                <a:gd name="T115" fmla="*/ 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05" name="Freeform 185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 w 572"/>
                <a:gd name="T1" fmla="*/ 1 h 813"/>
                <a:gd name="T2" fmla="*/ 1 w 572"/>
                <a:gd name="T3" fmla="*/ 1 h 813"/>
                <a:gd name="T4" fmla="*/ 1 w 572"/>
                <a:gd name="T5" fmla="*/ 1 h 813"/>
                <a:gd name="T6" fmla="*/ 1 w 572"/>
                <a:gd name="T7" fmla="*/ 1 h 813"/>
                <a:gd name="T8" fmla="*/ 1 w 572"/>
                <a:gd name="T9" fmla="*/ 1 h 813"/>
                <a:gd name="T10" fmla="*/ 1 w 572"/>
                <a:gd name="T11" fmla="*/ 1 h 813"/>
                <a:gd name="T12" fmla="*/ 1 w 572"/>
                <a:gd name="T13" fmla="*/ 1 h 813"/>
                <a:gd name="T14" fmla="*/ 1 w 572"/>
                <a:gd name="T15" fmla="*/ 1 h 813"/>
                <a:gd name="T16" fmla="*/ 1 w 572"/>
                <a:gd name="T17" fmla="*/ 1 h 813"/>
                <a:gd name="T18" fmla="*/ 1 w 572"/>
                <a:gd name="T19" fmla="*/ 1 h 813"/>
                <a:gd name="T20" fmla="*/ 1 w 572"/>
                <a:gd name="T21" fmla="*/ 1 h 813"/>
                <a:gd name="T22" fmla="*/ 1 w 572"/>
                <a:gd name="T23" fmla="*/ 1 h 813"/>
                <a:gd name="T24" fmla="*/ 1 w 572"/>
                <a:gd name="T25" fmla="*/ 1 h 813"/>
                <a:gd name="T26" fmla="*/ 1 w 572"/>
                <a:gd name="T27" fmla="*/ 1 h 813"/>
                <a:gd name="T28" fmla="*/ 1 w 572"/>
                <a:gd name="T29" fmla="*/ 1 h 813"/>
                <a:gd name="T30" fmla="*/ 1 w 572"/>
                <a:gd name="T31" fmla="*/ 1 h 813"/>
                <a:gd name="T32" fmla="*/ 1 w 572"/>
                <a:gd name="T33" fmla="*/ 1 h 813"/>
                <a:gd name="T34" fmla="*/ 1 w 572"/>
                <a:gd name="T35" fmla="*/ 1 h 813"/>
                <a:gd name="T36" fmla="*/ 1 w 572"/>
                <a:gd name="T37" fmla="*/ 1 h 813"/>
                <a:gd name="T38" fmla="*/ 1 w 572"/>
                <a:gd name="T39" fmla="*/ 1 h 813"/>
                <a:gd name="T40" fmla="*/ 1 w 572"/>
                <a:gd name="T41" fmla="*/ 1 h 813"/>
                <a:gd name="T42" fmla="*/ 1 w 572"/>
                <a:gd name="T43" fmla="*/ 1 h 813"/>
                <a:gd name="T44" fmla="*/ 1 w 572"/>
                <a:gd name="T45" fmla="*/ 1 h 813"/>
                <a:gd name="T46" fmla="*/ 1 w 572"/>
                <a:gd name="T47" fmla="*/ 1 h 813"/>
                <a:gd name="T48" fmla="*/ 1 w 572"/>
                <a:gd name="T49" fmla="*/ 1 h 813"/>
                <a:gd name="T50" fmla="*/ 1 w 572"/>
                <a:gd name="T51" fmla="*/ 1 h 813"/>
                <a:gd name="T52" fmla="*/ 1 w 572"/>
                <a:gd name="T53" fmla="*/ 1 h 813"/>
                <a:gd name="T54" fmla="*/ 1 w 572"/>
                <a:gd name="T55" fmla="*/ 1 h 813"/>
                <a:gd name="T56" fmla="*/ 1 w 572"/>
                <a:gd name="T57" fmla="*/ 1 h 813"/>
                <a:gd name="T58" fmla="*/ 1 w 572"/>
                <a:gd name="T59" fmla="*/ 1 h 813"/>
                <a:gd name="T60" fmla="*/ 1 w 572"/>
                <a:gd name="T61" fmla="*/ 1 h 813"/>
                <a:gd name="T62" fmla="*/ 1 w 572"/>
                <a:gd name="T63" fmla="*/ 1 h 813"/>
                <a:gd name="T64" fmla="*/ 1 w 572"/>
                <a:gd name="T65" fmla="*/ 1 h 813"/>
                <a:gd name="T66" fmla="*/ 1 w 572"/>
                <a:gd name="T67" fmla="*/ 1 h 813"/>
                <a:gd name="T68" fmla="*/ 1 w 572"/>
                <a:gd name="T69" fmla="*/ 1 h 813"/>
                <a:gd name="T70" fmla="*/ 1 w 572"/>
                <a:gd name="T71" fmla="*/ 1 h 813"/>
                <a:gd name="T72" fmla="*/ 1 w 572"/>
                <a:gd name="T73" fmla="*/ 1 h 813"/>
                <a:gd name="T74" fmla="*/ 1 w 572"/>
                <a:gd name="T75" fmla="*/ 1 h 813"/>
                <a:gd name="T76" fmla="*/ 1 w 572"/>
                <a:gd name="T77" fmla="*/ 1 h 813"/>
                <a:gd name="T78" fmla="*/ 1 w 572"/>
                <a:gd name="T79" fmla="*/ 1 h 813"/>
                <a:gd name="T80" fmla="*/ 1 w 572"/>
                <a:gd name="T81" fmla="*/ 1 h 813"/>
                <a:gd name="T82" fmla="*/ 1 w 572"/>
                <a:gd name="T83" fmla="*/ 1 h 813"/>
                <a:gd name="T84" fmla="*/ 1 w 572"/>
                <a:gd name="T85" fmla="*/ 1 h 813"/>
                <a:gd name="T86" fmla="*/ 1 w 572"/>
                <a:gd name="T87" fmla="*/ 1 h 813"/>
                <a:gd name="T88" fmla="*/ 1 w 572"/>
                <a:gd name="T89" fmla="*/ 1 h 813"/>
                <a:gd name="T90" fmla="*/ 1 w 572"/>
                <a:gd name="T91" fmla="*/ 1 h 813"/>
                <a:gd name="T92" fmla="*/ 1 w 572"/>
                <a:gd name="T93" fmla="*/ 1 h 813"/>
                <a:gd name="T94" fmla="*/ 1 w 572"/>
                <a:gd name="T95" fmla="*/ 1 h 813"/>
                <a:gd name="T96" fmla="*/ 1 w 572"/>
                <a:gd name="T97" fmla="*/ 1 h 813"/>
                <a:gd name="T98" fmla="*/ 1 w 572"/>
                <a:gd name="T99" fmla="*/ 1 h 813"/>
                <a:gd name="T100" fmla="*/ 1 w 572"/>
                <a:gd name="T101" fmla="*/ 1 h 813"/>
                <a:gd name="T102" fmla="*/ 1 w 572"/>
                <a:gd name="T103" fmla="*/ 1 h 813"/>
                <a:gd name="T104" fmla="*/ 1 w 572"/>
                <a:gd name="T105" fmla="*/ 1 h 813"/>
                <a:gd name="T106" fmla="*/ 1 w 572"/>
                <a:gd name="T107" fmla="*/ 1 h 813"/>
                <a:gd name="T108" fmla="*/ 1 w 572"/>
                <a:gd name="T109" fmla="*/ 1 h 813"/>
                <a:gd name="T110" fmla="*/ 1 w 572"/>
                <a:gd name="T111" fmla="*/ 1 h 813"/>
                <a:gd name="T112" fmla="*/ 1 w 572"/>
                <a:gd name="T113" fmla="*/ 1 h 813"/>
                <a:gd name="T114" fmla="*/ 1 w 572"/>
                <a:gd name="T115" fmla="*/ 1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06" name="Freeform 186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0 w 884"/>
                <a:gd name="T1" fmla="*/ 9853 h 1781"/>
                <a:gd name="T2" fmla="*/ 0 w 884"/>
                <a:gd name="T3" fmla="*/ 14515 h 1781"/>
                <a:gd name="T4" fmla="*/ 0 w 884"/>
                <a:gd name="T5" fmla="*/ 17125 h 1781"/>
                <a:gd name="T6" fmla="*/ 0 w 884"/>
                <a:gd name="T7" fmla="*/ 19494 h 1781"/>
                <a:gd name="T8" fmla="*/ 0 w 884"/>
                <a:gd name="T9" fmla="*/ 22118 h 1781"/>
                <a:gd name="T10" fmla="*/ 0 w 884"/>
                <a:gd name="T11" fmla="*/ 27151 h 1781"/>
                <a:gd name="T12" fmla="*/ 0 w 884"/>
                <a:gd name="T13" fmla="*/ 30057 h 1781"/>
                <a:gd name="T14" fmla="*/ 0 w 884"/>
                <a:gd name="T15" fmla="*/ 32482 h 1781"/>
                <a:gd name="T16" fmla="*/ 0 w 884"/>
                <a:gd name="T17" fmla="*/ 30890 h 1781"/>
                <a:gd name="T18" fmla="*/ 0 w 884"/>
                <a:gd name="T19" fmla="*/ 28276 h 1781"/>
                <a:gd name="T20" fmla="*/ 0 w 884"/>
                <a:gd name="T21" fmla="*/ 28848 h 1781"/>
                <a:gd name="T22" fmla="*/ 0 w 884"/>
                <a:gd name="T23" fmla="*/ 32658 h 1781"/>
                <a:gd name="T24" fmla="*/ 0 w 884"/>
                <a:gd name="T25" fmla="*/ 36089 h 1781"/>
                <a:gd name="T26" fmla="*/ 0 w 884"/>
                <a:gd name="T27" fmla="*/ 39893 h 1781"/>
                <a:gd name="T28" fmla="*/ 0 w 884"/>
                <a:gd name="T29" fmla="*/ 40062 h 1781"/>
                <a:gd name="T30" fmla="*/ 0 w 884"/>
                <a:gd name="T31" fmla="*/ 36500 h 1781"/>
                <a:gd name="T32" fmla="*/ 0 w 884"/>
                <a:gd name="T33" fmla="*/ 36896 h 1781"/>
                <a:gd name="T34" fmla="*/ 0 w 884"/>
                <a:gd name="T35" fmla="*/ 40230 h 1781"/>
                <a:gd name="T36" fmla="*/ 0 w 884"/>
                <a:gd name="T37" fmla="*/ 42216 h 1781"/>
                <a:gd name="T38" fmla="*/ 0 w 884"/>
                <a:gd name="T39" fmla="*/ 44548 h 1781"/>
                <a:gd name="T40" fmla="*/ 0 w 884"/>
                <a:gd name="T41" fmla="*/ 48754 h 1781"/>
                <a:gd name="T42" fmla="*/ 0 w 884"/>
                <a:gd name="T43" fmla="*/ 48792 h 1781"/>
                <a:gd name="T44" fmla="*/ 0 w 884"/>
                <a:gd name="T45" fmla="*/ 45702 h 1781"/>
                <a:gd name="T46" fmla="*/ 0 w 884"/>
                <a:gd name="T47" fmla="*/ 42216 h 1781"/>
                <a:gd name="T48" fmla="*/ 0 w 884"/>
                <a:gd name="T49" fmla="*/ 41687 h 1781"/>
                <a:gd name="T50" fmla="*/ 0 w 884"/>
                <a:gd name="T51" fmla="*/ 51046 h 1781"/>
                <a:gd name="T52" fmla="*/ 0 w 884"/>
                <a:gd name="T53" fmla="*/ 52907 h 1781"/>
                <a:gd name="T54" fmla="*/ 0 w 884"/>
                <a:gd name="T55" fmla="*/ 50110 h 1781"/>
                <a:gd name="T56" fmla="*/ 0 w 884"/>
                <a:gd name="T57" fmla="*/ 47079 h 1781"/>
                <a:gd name="T58" fmla="*/ 0 w 884"/>
                <a:gd name="T59" fmla="*/ 46623 h 1781"/>
                <a:gd name="T60" fmla="*/ 0 w 884"/>
                <a:gd name="T61" fmla="*/ 44681 h 1781"/>
                <a:gd name="T62" fmla="*/ 0 w 884"/>
                <a:gd name="T63" fmla="*/ 41773 h 1781"/>
                <a:gd name="T64" fmla="*/ 0 w 884"/>
                <a:gd name="T65" fmla="*/ 40230 h 1781"/>
                <a:gd name="T66" fmla="*/ 0 w 884"/>
                <a:gd name="T67" fmla="*/ 37996 h 1781"/>
                <a:gd name="T68" fmla="*/ 0 w 884"/>
                <a:gd name="T69" fmla="*/ 34972 h 1781"/>
                <a:gd name="T70" fmla="*/ 0 w 884"/>
                <a:gd name="T71" fmla="*/ 32246 h 1781"/>
                <a:gd name="T72" fmla="*/ 0 w 884"/>
                <a:gd name="T73" fmla="*/ 33911 h 1781"/>
                <a:gd name="T74" fmla="*/ 0 w 884"/>
                <a:gd name="T75" fmla="*/ 31465 h 1781"/>
                <a:gd name="T76" fmla="*/ 0 w 884"/>
                <a:gd name="T77" fmla="*/ 28588 h 1781"/>
                <a:gd name="T78" fmla="*/ 0 w 884"/>
                <a:gd name="T79" fmla="*/ 26782 h 1781"/>
                <a:gd name="T80" fmla="*/ 0 w 884"/>
                <a:gd name="T81" fmla="*/ 25396 h 1781"/>
                <a:gd name="T82" fmla="*/ 0 w 884"/>
                <a:gd name="T83" fmla="*/ 24066 h 1781"/>
                <a:gd name="T84" fmla="*/ 0 w 884"/>
                <a:gd name="T85" fmla="*/ 21171 h 1781"/>
                <a:gd name="T86" fmla="*/ 0 w 884"/>
                <a:gd name="T87" fmla="*/ 18367 h 1781"/>
                <a:gd name="T88" fmla="*/ 0 w 884"/>
                <a:gd name="T89" fmla="*/ 15842 h 1781"/>
                <a:gd name="T90" fmla="*/ 0 w 884"/>
                <a:gd name="T91" fmla="*/ 13785 h 1781"/>
                <a:gd name="T92" fmla="*/ 0 w 884"/>
                <a:gd name="T93" fmla="*/ 10910 h 1781"/>
                <a:gd name="T94" fmla="*/ 0 w 884"/>
                <a:gd name="T95" fmla="*/ 23098 h 1781"/>
                <a:gd name="T96" fmla="*/ 0 w 884"/>
                <a:gd name="T97" fmla="*/ 38903 h 1781"/>
                <a:gd name="T98" fmla="*/ 0 w 884"/>
                <a:gd name="T99" fmla="*/ 42450 h 1781"/>
                <a:gd name="T100" fmla="*/ 0 w 884"/>
                <a:gd name="T101" fmla="*/ 26552 h 1781"/>
                <a:gd name="T102" fmla="*/ 0 w 884"/>
                <a:gd name="T103" fmla="*/ 13838 h 1781"/>
                <a:gd name="T104" fmla="*/ 0 w 884"/>
                <a:gd name="T105" fmla="*/ 9725 h 1781"/>
                <a:gd name="T106" fmla="*/ 0 w 884"/>
                <a:gd name="T107" fmla="*/ 7533 h 1781"/>
                <a:gd name="T108" fmla="*/ 0 w 884"/>
                <a:gd name="T109" fmla="*/ 5462 h 1781"/>
                <a:gd name="T110" fmla="*/ 0 w 884"/>
                <a:gd name="T111" fmla="*/ 3333 h 1781"/>
                <a:gd name="T112" fmla="*/ 0 w 884"/>
                <a:gd name="T113" fmla="*/ 549 h 1781"/>
                <a:gd name="T114" fmla="*/ 0 w 884"/>
                <a:gd name="T115" fmla="*/ 7947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07" name="Freeform 187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1 w 931"/>
                <a:gd name="T1" fmla="*/ 1 h 460"/>
                <a:gd name="T2" fmla="*/ 1 w 931"/>
                <a:gd name="T3" fmla="*/ 1 h 460"/>
                <a:gd name="T4" fmla="*/ 1 w 931"/>
                <a:gd name="T5" fmla="*/ 1 h 460"/>
                <a:gd name="T6" fmla="*/ 1 w 931"/>
                <a:gd name="T7" fmla="*/ 1 h 460"/>
                <a:gd name="T8" fmla="*/ 1 w 931"/>
                <a:gd name="T9" fmla="*/ 1 h 460"/>
                <a:gd name="T10" fmla="*/ 1 w 931"/>
                <a:gd name="T11" fmla="*/ 1 h 460"/>
                <a:gd name="T12" fmla="*/ 1 w 931"/>
                <a:gd name="T13" fmla="*/ 1 h 460"/>
                <a:gd name="T14" fmla="*/ 1 w 931"/>
                <a:gd name="T15" fmla="*/ 1 h 460"/>
                <a:gd name="T16" fmla="*/ 1 w 931"/>
                <a:gd name="T17" fmla="*/ 1 h 460"/>
                <a:gd name="T18" fmla="*/ 1 w 931"/>
                <a:gd name="T19" fmla="*/ 1 h 460"/>
                <a:gd name="T20" fmla="*/ 1 w 931"/>
                <a:gd name="T21" fmla="*/ 1 h 460"/>
                <a:gd name="T22" fmla="*/ 1 w 931"/>
                <a:gd name="T23" fmla="*/ 1 h 460"/>
                <a:gd name="T24" fmla="*/ 1 w 931"/>
                <a:gd name="T25" fmla="*/ 1 h 460"/>
                <a:gd name="T26" fmla="*/ 1 w 931"/>
                <a:gd name="T27" fmla="*/ 1 h 460"/>
                <a:gd name="T28" fmla="*/ 1 w 931"/>
                <a:gd name="T29" fmla="*/ 1 h 460"/>
                <a:gd name="T30" fmla="*/ 1 w 931"/>
                <a:gd name="T31" fmla="*/ 1 h 460"/>
                <a:gd name="T32" fmla="*/ 1 w 931"/>
                <a:gd name="T33" fmla="*/ 1 h 460"/>
                <a:gd name="T34" fmla="*/ 1 w 931"/>
                <a:gd name="T35" fmla="*/ 1 h 460"/>
                <a:gd name="T36" fmla="*/ 1 w 931"/>
                <a:gd name="T37" fmla="*/ 1 h 460"/>
                <a:gd name="T38" fmla="*/ 1 w 931"/>
                <a:gd name="T39" fmla="*/ 1 h 460"/>
                <a:gd name="T40" fmla="*/ 1 w 931"/>
                <a:gd name="T41" fmla="*/ 1 h 460"/>
                <a:gd name="T42" fmla="*/ 1 w 931"/>
                <a:gd name="T43" fmla="*/ 1 h 460"/>
                <a:gd name="T44" fmla="*/ 1 w 931"/>
                <a:gd name="T45" fmla="*/ 1 h 460"/>
                <a:gd name="T46" fmla="*/ 1 w 931"/>
                <a:gd name="T47" fmla="*/ 1 h 460"/>
                <a:gd name="T48" fmla="*/ 1 w 931"/>
                <a:gd name="T49" fmla="*/ 1 h 460"/>
                <a:gd name="T50" fmla="*/ 1 w 931"/>
                <a:gd name="T51" fmla="*/ 1 h 460"/>
                <a:gd name="T52" fmla="*/ 1 w 931"/>
                <a:gd name="T53" fmla="*/ 1 h 460"/>
                <a:gd name="T54" fmla="*/ 1 w 931"/>
                <a:gd name="T55" fmla="*/ 1 h 460"/>
                <a:gd name="T56" fmla="*/ 1 w 931"/>
                <a:gd name="T57" fmla="*/ 1 h 460"/>
                <a:gd name="T58" fmla="*/ 1 w 931"/>
                <a:gd name="T59" fmla="*/ 1 h 460"/>
                <a:gd name="T60" fmla="*/ 1 w 931"/>
                <a:gd name="T61" fmla="*/ 1 h 460"/>
                <a:gd name="T62" fmla="*/ 1 w 931"/>
                <a:gd name="T63" fmla="*/ 1 h 460"/>
                <a:gd name="T64" fmla="*/ 1 w 931"/>
                <a:gd name="T65" fmla="*/ 1 h 460"/>
                <a:gd name="T66" fmla="*/ 1 w 931"/>
                <a:gd name="T67" fmla="*/ 1 h 460"/>
                <a:gd name="T68" fmla="*/ 1 w 931"/>
                <a:gd name="T69" fmla="*/ 1 h 460"/>
                <a:gd name="T70" fmla="*/ 1 w 931"/>
                <a:gd name="T71" fmla="*/ 1 h 460"/>
                <a:gd name="T72" fmla="*/ 1 w 931"/>
                <a:gd name="T73" fmla="*/ 1 h 460"/>
                <a:gd name="T74" fmla="*/ 1 w 931"/>
                <a:gd name="T75" fmla="*/ 1 h 460"/>
                <a:gd name="T76" fmla="*/ 1 w 931"/>
                <a:gd name="T77" fmla="*/ 1 h 460"/>
                <a:gd name="T78" fmla="*/ 1 w 931"/>
                <a:gd name="T79" fmla="*/ 1 h 460"/>
                <a:gd name="T80" fmla="*/ 1 w 931"/>
                <a:gd name="T81" fmla="*/ 1 h 460"/>
                <a:gd name="T82" fmla="*/ 1 w 931"/>
                <a:gd name="T83" fmla="*/ 1 h 460"/>
                <a:gd name="T84" fmla="*/ 1 w 931"/>
                <a:gd name="T85" fmla="*/ 1 h 460"/>
                <a:gd name="T86" fmla="*/ 1 w 931"/>
                <a:gd name="T87" fmla="*/ 1 h 460"/>
                <a:gd name="T88" fmla="*/ 1 w 931"/>
                <a:gd name="T89" fmla="*/ 1 h 460"/>
                <a:gd name="T90" fmla="*/ 1 w 931"/>
                <a:gd name="T91" fmla="*/ 1 h 460"/>
                <a:gd name="T92" fmla="*/ 1 w 931"/>
                <a:gd name="T93" fmla="*/ 1 h 460"/>
                <a:gd name="T94" fmla="*/ 1 w 931"/>
                <a:gd name="T95" fmla="*/ 1 h 460"/>
                <a:gd name="T96" fmla="*/ 1 w 931"/>
                <a:gd name="T97" fmla="*/ 1 h 460"/>
                <a:gd name="T98" fmla="*/ 1 w 931"/>
                <a:gd name="T99" fmla="*/ 1 h 460"/>
                <a:gd name="T100" fmla="*/ 1 w 931"/>
                <a:gd name="T101" fmla="*/ 1 h 460"/>
                <a:gd name="T102" fmla="*/ 1 w 931"/>
                <a:gd name="T103" fmla="*/ 1 h 460"/>
                <a:gd name="T104" fmla="*/ 1 w 931"/>
                <a:gd name="T105" fmla="*/ 1 h 460"/>
                <a:gd name="T106" fmla="*/ 1 w 931"/>
                <a:gd name="T107" fmla="*/ 1 h 460"/>
                <a:gd name="T108" fmla="*/ 1 w 931"/>
                <a:gd name="T109" fmla="*/ 1 h 460"/>
                <a:gd name="T110" fmla="*/ 1 w 931"/>
                <a:gd name="T111" fmla="*/ 1 h 460"/>
                <a:gd name="T112" fmla="*/ 1 w 931"/>
                <a:gd name="T113" fmla="*/ 1 h 460"/>
                <a:gd name="T114" fmla="*/ 1 w 931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08" name="Freeform 188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1 w 929"/>
                <a:gd name="T1" fmla="*/ 1 h 460"/>
                <a:gd name="T2" fmla="*/ 1 w 929"/>
                <a:gd name="T3" fmla="*/ 1 h 460"/>
                <a:gd name="T4" fmla="*/ 1 w 929"/>
                <a:gd name="T5" fmla="*/ 1 h 460"/>
                <a:gd name="T6" fmla="*/ 1 w 929"/>
                <a:gd name="T7" fmla="*/ 1 h 460"/>
                <a:gd name="T8" fmla="*/ 1 w 929"/>
                <a:gd name="T9" fmla="*/ 1 h 460"/>
                <a:gd name="T10" fmla="*/ 1 w 929"/>
                <a:gd name="T11" fmla="*/ 1 h 460"/>
                <a:gd name="T12" fmla="*/ 1 w 929"/>
                <a:gd name="T13" fmla="*/ 1 h 460"/>
                <a:gd name="T14" fmla="*/ 1 w 929"/>
                <a:gd name="T15" fmla="*/ 1 h 460"/>
                <a:gd name="T16" fmla="*/ 1 w 929"/>
                <a:gd name="T17" fmla="*/ 1 h 460"/>
                <a:gd name="T18" fmla="*/ 1 w 929"/>
                <a:gd name="T19" fmla="*/ 1 h 460"/>
                <a:gd name="T20" fmla="*/ 1 w 929"/>
                <a:gd name="T21" fmla="*/ 1 h 460"/>
                <a:gd name="T22" fmla="*/ 1 w 929"/>
                <a:gd name="T23" fmla="*/ 1 h 460"/>
                <a:gd name="T24" fmla="*/ 1 w 929"/>
                <a:gd name="T25" fmla="*/ 1 h 460"/>
                <a:gd name="T26" fmla="*/ 1 w 929"/>
                <a:gd name="T27" fmla="*/ 1 h 460"/>
                <a:gd name="T28" fmla="*/ 1 w 929"/>
                <a:gd name="T29" fmla="*/ 1 h 460"/>
                <a:gd name="T30" fmla="*/ 1 w 929"/>
                <a:gd name="T31" fmla="*/ 1 h 460"/>
                <a:gd name="T32" fmla="*/ 1 w 929"/>
                <a:gd name="T33" fmla="*/ 1 h 460"/>
                <a:gd name="T34" fmla="*/ 1 w 929"/>
                <a:gd name="T35" fmla="*/ 1 h 460"/>
                <a:gd name="T36" fmla="*/ 1 w 929"/>
                <a:gd name="T37" fmla="*/ 1 h 460"/>
                <a:gd name="T38" fmla="*/ 1 w 929"/>
                <a:gd name="T39" fmla="*/ 1 h 460"/>
                <a:gd name="T40" fmla="*/ 1 w 929"/>
                <a:gd name="T41" fmla="*/ 1 h 460"/>
                <a:gd name="T42" fmla="*/ 1 w 929"/>
                <a:gd name="T43" fmla="*/ 1 h 460"/>
                <a:gd name="T44" fmla="*/ 1 w 929"/>
                <a:gd name="T45" fmla="*/ 1 h 460"/>
                <a:gd name="T46" fmla="*/ 1 w 929"/>
                <a:gd name="T47" fmla="*/ 1 h 460"/>
                <a:gd name="T48" fmla="*/ 1 w 929"/>
                <a:gd name="T49" fmla="*/ 1 h 460"/>
                <a:gd name="T50" fmla="*/ 1 w 929"/>
                <a:gd name="T51" fmla="*/ 1 h 460"/>
                <a:gd name="T52" fmla="*/ 1 w 929"/>
                <a:gd name="T53" fmla="*/ 1 h 460"/>
                <a:gd name="T54" fmla="*/ 1 w 929"/>
                <a:gd name="T55" fmla="*/ 1 h 460"/>
                <a:gd name="T56" fmla="*/ 1 w 929"/>
                <a:gd name="T57" fmla="*/ 1 h 460"/>
                <a:gd name="T58" fmla="*/ 1 w 929"/>
                <a:gd name="T59" fmla="*/ 1 h 460"/>
                <a:gd name="T60" fmla="*/ 1 w 929"/>
                <a:gd name="T61" fmla="*/ 1 h 460"/>
                <a:gd name="T62" fmla="*/ 1 w 929"/>
                <a:gd name="T63" fmla="*/ 1 h 460"/>
                <a:gd name="T64" fmla="*/ 1 w 929"/>
                <a:gd name="T65" fmla="*/ 1 h 460"/>
                <a:gd name="T66" fmla="*/ 1 w 929"/>
                <a:gd name="T67" fmla="*/ 1 h 460"/>
                <a:gd name="T68" fmla="*/ 1 w 929"/>
                <a:gd name="T69" fmla="*/ 1 h 460"/>
                <a:gd name="T70" fmla="*/ 1 w 929"/>
                <a:gd name="T71" fmla="*/ 1 h 460"/>
                <a:gd name="T72" fmla="*/ 1 w 929"/>
                <a:gd name="T73" fmla="*/ 1 h 460"/>
                <a:gd name="T74" fmla="*/ 1 w 929"/>
                <a:gd name="T75" fmla="*/ 1 h 460"/>
                <a:gd name="T76" fmla="*/ 1 w 929"/>
                <a:gd name="T77" fmla="*/ 1 h 460"/>
                <a:gd name="T78" fmla="*/ 1 w 929"/>
                <a:gd name="T79" fmla="*/ 1 h 460"/>
                <a:gd name="T80" fmla="*/ 1 w 929"/>
                <a:gd name="T81" fmla="*/ 1 h 460"/>
                <a:gd name="T82" fmla="*/ 1 w 929"/>
                <a:gd name="T83" fmla="*/ 1 h 460"/>
                <a:gd name="T84" fmla="*/ 1 w 929"/>
                <a:gd name="T85" fmla="*/ 1 h 460"/>
                <a:gd name="T86" fmla="*/ 1 w 929"/>
                <a:gd name="T87" fmla="*/ 1 h 460"/>
                <a:gd name="T88" fmla="*/ 1 w 929"/>
                <a:gd name="T89" fmla="*/ 1 h 460"/>
                <a:gd name="T90" fmla="*/ 1 w 929"/>
                <a:gd name="T91" fmla="*/ 1 h 460"/>
                <a:gd name="T92" fmla="*/ 1 w 929"/>
                <a:gd name="T93" fmla="*/ 1 h 460"/>
                <a:gd name="T94" fmla="*/ 1 w 929"/>
                <a:gd name="T95" fmla="*/ 1 h 460"/>
                <a:gd name="T96" fmla="*/ 1 w 929"/>
                <a:gd name="T97" fmla="*/ 1 h 460"/>
                <a:gd name="T98" fmla="*/ 1 w 929"/>
                <a:gd name="T99" fmla="*/ 1 h 460"/>
                <a:gd name="T100" fmla="*/ 1 w 929"/>
                <a:gd name="T101" fmla="*/ 1 h 460"/>
                <a:gd name="T102" fmla="*/ 1 w 929"/>
                <a:gd name="T103" fmla="*/ 1 h 460"/>
                <a:gd name="T104" fmla="*/ 1 w 929"/>
                <a:gd name="T105" fmla="*/ 1 h 460"/>
                <a:gd name="T106" fmla="*/ 1 w 929"/>
                <a:gd name="T107" fmla="*/ 1 h 460"/>
                <a:gd name="T108" fmla="*/ 1 w 929"/>
                <a:gd name="T109" fmla="*/ 1 h 460"/>
                <a:gd name="T110" fmla="*/ 1 w 929"/>
                <a:gd name="T111" fmla="*/ 1 h 460"/>
                <a:gd name="T112" fmla="*/ 1 w 929"/>
                <a:gd name="T113" fmla="*/ 1 h 460"/>
                <a:gd name="T114" fmla="*/ 1 w 929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09" name="Freeform 189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0 w 930"/>
                <a:gd name="T1" fmla="*/ 1 h 460"/>
                <a:gd name="T2" fmla="*/ 0 w 930"/>
                <a:gd name="T3" fmla="*/ 1 h 460"/>
                <a:gd name="T4" fmla="*/ 0 w 930"/>
                <a:gd name="T5" fmla="*/ 1 h 460"/>
                <a:gd name="T6" fmla="*/ 0 w 930"/>
                <a:gd name="T7" fmla="*/ 1 h 460"/>
                <a:gd name="T8" fmla="*/ 0 w 930"/>
                <a:gd name="T9" fmla="*/ 1 h 460"/>
                <a:gd name="T10" fmla="*/ 0 w 930"/>
                <a:gd name="T11" fmla="*/ 1 h 460"/>
                <a:gd name="T12" fmla="*/ 0 w 930"/>
                <a:gd name="T13" fmla="*/ 1 h 460"/>
                <a:gd name="T14" fmla="*/ 0 w 930"/>
                <a:gd name="T15" fmla="*/ 1 h 460"/>
                <a:gd name="T16" fmla="*/ 0 w 930"/>
                <a:gd name="T17" fmla="*/ 1 h 460"/>
                <a:gd name="T18" fmla="*/ 0 w 930"/>
                <a:gd name="T19" fmla="*/ 1 h 460"/>
                <a:gd name="T20" fmla="*/ 0 w 930"/>
                <a:gd name="T21" fmla="*/ 1 h 460"/>
                <a:gd name="T22" fmla="*/ 0 w 930"/>
                <a:gd name="T23" fmla="*/ 1 h 460"/>
                <a:gd name="T24" fmla="*/ 0 w 930"/>
                <a:gd name="T25" fmla="*/ 1 h 460"/>
                <a:gd name="T26" fmla="*/ 0 w 930"/>
                <a:gd name="T27" fmla="*/ 1 h 460"/>
                <a:gd name="T28" fmla="*/ 0 w 930"/>
                <a:gd name="T29" fmla="*/ 1 h 460"/>
                <a:gd name="T30" fmla="*/ 0 w 930"/>
                <a:gd name="T31" fmla="*/ 1 h 460"/>
                <a:gd name="T32" fmla="*/ 0 w 930"/>
                <a:gd name="T33" fmla="*/ 1 h 460"/>
                <a:gd name="T34" fmla="*/ 0 w 930"/>
                <a:gd name="T35" fmla="*/ 1 h 460"/>
                <a:gd name="T36" fmla="*/ 0 w 930"/>
                <a:gd name="T37" fmla="*/ 1 h 460"/>
                <a:gd name="T38" fmla="*/ 0 w 930"/>
                <a:gd name="T39" fmla="*/ 1 h 460"/>
                <a:gd name="T40" fmla="*/ 0 w 930"/>
                <a:gd name="T41" fmla="*/ 1 h 460"/>
                <a:gd name="T42" fmla="*/ 0 w 930"/>
                <a:gd name="T43" fmla="*/ 1 h 460"/>
                <a:gd name="T44" fmla="*/ 0 w 930"/>
                <a:gd name="T45" fmla="*/ 1 h 460"/>
                <a:gd name="T46" fmla="*/ 0 w 930"/>
                <a:gd name="T47" fmla="*/ 1 h 460"/>
                <a:gd name="T48" fmla="*/ 0 w 930"/>
                <a:gd name="T49" fmla="*/ 1 h 460"/>
                <a:gd name="T50" fmla="*/ 0 w 930"/>
                <a:gd name="T51" fmla="*/ 1 h 460"/>
                <a:gd name="T52" fmla="*/ 0 w 930"/>
                <a:gd name="T53" fmla="*/ 1 h 460"/>
                <a:gd name="T54" fmla="*/ 0 w 930"/>
                <a:gd name="T55" fmla="*/ 1 h 460"/>
                <a:gd name="T56" fmla="*/ 0 w 930"/>
                <a:gd name="T57" fmla="*/ 1 h 460"/>
                <a:gd name="T58" fmla="*/ 0 w 930"/>
                <a:gd name="T59" fmla="*/ 1 h 460"/>
                <a:gd name="T60" fmla="*/ 0 w 930"/>
                <a:gd name="T61" fmla="*/ 1 h 460"/>
                <a:gd name="T62" fmla="*/ 0 w 930"/>
                <a:gd name="T63" fmla="*/ 1 h 460"/>
                <a:gd name="T64" fmla="*/ 0 w 930"/>
                <a:gd name="T65" fmla="*/ 1 h 460"/>
                <a:gd name="T66" fmla="*/ 0 w 930"/>
                <a:gd name="T67" fmla="*/ 1 h 460"/>
                <a:gd name="T68" fmla="*/ 0 w 930"/>
                <a:gd name="T69" fmla="*/ 1 h 460"/>
                <a:gd name="T70" fmla="*/ 0 w 930"/>
                <a:gd name="T71" fmla="*/ 1 h 460"/>
                <a:gd name="T72" fmla="*/ 0 w 930"/>
                <a:gd name="T73" fmla="*/ 1 h 460"/>
                <a:gd name="T74" fmla="*/ 0 w 930"/>
                <a:gd name="T75" fmla="*/ 1 h 460"/>
                <a:gd name="T76" fmla="*/ 0 w 930"/>
                <a:gd name="T77" fmla="*/ 1 h 460"/>
                <a:gd name="T78" fmla="*/ 0 w 930"/>
                <a:gd name="T79" fmla="*/ 1 h 460"/>
                <a:gd name="T80" fmla="*/ 0 w 930"/>
                <a:gd name="T81" fmla="*/ 1 h 460"/>
                <a:gd name="T82" fmla="*/ 0 w 930"/>
                <a:gd name="T83" fmla="*/ 1 h 460"/>
                <a:gd name="T84" fmla="*/ 0 w 930"/>
                <a:gd name="T85" fmla="*/ 1 h 460"/>
                <a:gd name="T86" fmla="*/ 0 w 930"/>
                <a:gd name="T87" fmla="*/ 1 h 460"/>
                <a:gd name="T88" fmla="*/ 0 w 930"/>
                <a:gd name="T89" fmla="*/ 1 h 460"/>
                <a:gd name="T90" fmla="*/ 0 w 930"/>
                <a:gd name="T91" fmla="*/ 1 h 460"/>
                <a:gd name="T92" fmla="*/ 0 w 930"/>
                <a:gd name="T93" fmla="*/ 1 h 460"/>
                <a:gd name="T94" fmla="*/ 0 w 930"/>
                <a:gd name="T95" fmla="*/ 1 h 460"/>
                <a:gd name="T96" fmla="*/ 0 w 930"/>
                <a:gd name="T97" fmla="*/ 1 h 460"/>
                <a:gd name="T98" fmla="*/ 0 w 930"/>
                <a:gd name="T99" fmla="*/ 1 h 460"/>
                <a:gd name="T100" fmla="*/ 0 w 930"/>
                <a:gd name="T101" fmla="*/ 1 h 460"/>
                <a:gd name="T102" fmla="*/ 0 w 930"/>
                <a:gd name="T103" fmla="*/ 1 h 460"/>
                <a:gd name="T104" fmla="*/ 0 w 930"/>
                <a:gd name="T105" fmla="*/ 1 h 460"/>
                <a:gd name="T106" fmla="*/ 0 w 930"/>
                <a:gd name="T107" fmla="*/ 1 h 460"/>
                <a:gd name="T108" fmla="*/ 0 w 930"/>
                <a:gd name="T109" fmla="*/ 1 h 460"/>
                <a:gd name="T110" fmla="*/ 0 w 930"/>
                <a:gd name="T111" fmla="*/ 1 h 460"/>
                <a:gd name="T112" fmla="*/ 0 w 930"/>
                <a:gd name="T113" fmla="*/ 1 h 460"/>
                <a:gd name="T114" fmla="*/ 0 w 930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10" name="Freeform 190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0 w 884"/>
                <a:gd name="T1" fmla="*/ 285 h 1781"/>
                <a:gd name="T2" fmla="*/ 0 w 884"/>
                <a:gd name="T3" fmla="*/ 419 h 1781"/>
                <a:gd name="T4" fmla="*/ 0 w 884"/>
                <a:gd name="T5" fmla="*/ 504 h 1781"/>
                <a:gd name="T6" fmla="*/ 0 w 884"/>
                <a:gd name="T7" fmla="*/ 564 h 1781"/>
                <a:gd name="T8" fmla="*/ 0 w 884"/>
                <a:gd name="T9" fmla="*/ 649 h 1781"/>
                <a:gd name="T10" fmla="*/ 0 w 884"/>
                <a:gd name="T11" fmla="*/ 795 h 1781"/>
                <a:gd name="T12" fmla="*/ 0 w 884"/>
                <a:gd name="T13" fmla="*/ 875 h 1781"/>
                <a:gd name="T14" fmla="*/ 0 w 884"/>
                <a:gd name="T15" fmla="*/ 949 h 1781"/>
                <a:gd name="T16" fmla="*/ 0 w 884"/>
                <a:gd name="T17" fmla="*/ 902 h 1781"/>
                <a:gd name="T18" fmla="*/ 0 w 884"/>
                <a:gd name="T19" fmla="*/ 826 h 1781"/>
                <a:gd name="T20" fmla="*/ 0 w 884"/>
                <a:gd name="T21" fmla="*/ 842 h 1781"/>
                <a:gd name="T22" fmla="*/ 0 w 884"/>
                <a:gd name="T23" fmla="*/ 954 h 1781"/>
                <a:gd name="T24" fmla="*/ 0 w 884"/>
                <a:gd name="T25" fmla="*/ 1053 h 1781"/>
                <a:gd name="T26" fmla="*/ 0 w 884"/>
                <a:gd name="T27" fmla="*/ 1165 h 1781"/>
                <a:gd name="T28" fmla="*/ 0 w 884"/>
                <a:gd name="T29" fmla="*/ 1170 h 1781"/>
                <a:gd name="T30" fmla="*/ 0 w 884"/>
                <a:gd name="T31" fmla="*/ 1065 h 1781"/>
                <a:gd name="T32" fmla="*/ 0 w 884"/>
                <a:gd name="T33" fmla="*/ 1076 h 1781"/>
                <a:gd name="T34" fmla="*/ 0 w 884"/>
                <a:gd name="T35" fmla="*/ 1174 h 1781"/>
                <a:gd name="T36" fmla="*/ 0 w 884"/>
                <a:gd name="T37" fmla="*/ 1231 h 1781"/>
                <a:gd name="T38" fmla="*/ 0 w 884"/>
                <a:gd name="T39" fmla="*/ 1300 h 1781"/>
                <a:gd name="T40" fmla="*/ 0 w 884"/>
                <a:gd name="T41" fmla="*/ 1422 h 1781"/>
                <a:gd name="T42" fmla="*/ 0 w 884"/>
                <a:gd name="T43" fmla="*/ 1424 h 1781"/>
                <a:gd name="T44" fmla="*/ 0 w 884"/>
                <a:gd name="T45" fmla="*/ 1336 h 1781"/>
                <a:gd name="T46" fmla="*/ 0 w 884"/>
                <a:gd name="T47" fmla="*/ 1231 h 1781"/>
                <a:gd name="T48" fmla="*/ 0 w 884"/>
                <a:gd name="T49" fmla="*/ 1216 h 1781"/>
                <a:gd name="T50" fmla="*/ 0 w 884"/>
                <a:gd name="T51" fmla="*/ 1491 h 1781"/>
                <a:gd name="T52" fmla="*/ 0 w 884"/>
                <a:gd name="T53" fmla="*/ 1543 h 1781"/>
                <a:gd name="T54" fmla="*/ 0 w 884"/>
                <a:gd name="T55" fmla="*/ 1464 h 1781"/>
                <a:gd name="T56" fmla="*/ 0 w 884"/>
                <a:gd name="T57" fmla="*/ 1371 h 1781"/>
                <a:gd name="T58" fmla="*/ 0 w 884"/>
                <a:gd name="T59" fmla="*/ 1360 h 1781"/>
                <a:gd name="T60" fmla="*/ 0 w 884"/>
                <a:gd name="T61" fmla="*/ 1304 h 1781"/>
                <a:gd name="T62" fmla="*/ 0 w 884"/>
                <a:gd name="T63" fmla="*/ 1217 h 1781"/>
                <a:gd name="T64" fmla="*/ 0 w 884"/>
                <a:gd name="T65" fmla="*/ 1174 h 1781"/>
                <a:gd name="T66" fmla="*/ 0 w 884"/>
                <a:gd name="T67" fmla="*/ 1109 h 1781"/>
                <a:gd name="T68" fmla="*/ 0 w 884"/>
                <a:gd name="T69" fmla="*/ 1021 h 1781"/>
                <a:gd name="T70" fmla="*/ 0 w 884"/>
                <a:gd name="T71" fmla="*/ 942 h 1781"/>
                <a:gd name="T72" fmla="*/ 0 w 884"/>
                <a:gd name="T73" fmla="*/ 991 h 1781"/>
                <a:gd name="T74" fmla="*/ 0 w 884"/>
                <a:gd name="T75" fmla="*/ 920 h 1781"/>
                <a:gd name="T76" fmla="*/ 0 w 884"/>
                <a:gd name="T77" fmla="*/ 835 h 1781"/>
                <a:gd name="T78" fmla="*/ 0 w 884"/>
                <a:gd name="T79" fmla="*/ 784 h 1781"/>
                <a:gd name="T80" fmla="*/ 0 w 884"/>
                <a:gd name="T81" fmla="*/ 740 h 1781"/>
                <a:gd name="T82" fmla="*/ 0 w 884"/>
                <a:gd name="T83" fmla="*/ 701 h 1781"/>
                <a:gd name="T84" fmla="*/ 0 w 884"/>
                <a:gd name="T85" fmla="*/ 621 h 1781"/>
                <a:gd name="T86" fmla="*/ 0 w 884"/>
                <a:gd name="T87" fmla="*/ 536 h 1781"/>
                <a:gd name="T88" fmla="*/ 0 w 884"/>
                <a:gd name="T89" fmla="*/ 463 h 1781"/>
                <a:gd name="T90" fmla="*/ 0 w 884"/>
                <a:gd name="T91" fmla="*/ 398 h 1781"/>
                <a:gd name="T92" fmla="*/ 0 w 884"/>
                <a:gd name="T93" fmla="*/ 321 h 1781"/>
                <a:gd name="T94" fmla="*/ 0 w 884"/>
                <a:gd name="T95" fmla="*/ 675 h 1781"/>
                <a:gd name="T96" fmla="*/ 0 w 884"/>
                <a:gd name="T97" fmla="*/ 1135 h 1781"/>
                <a:gd name="T98" fmla="*/ 0 w 884"/>
                <a:gd name="T99" fmla="*/ 1239 h 1781"/>
                <a:gd name="T100" fmla="*/ 0 w 884"/>
                <a:gd name="T101" fmla="*/ 777 h 1781"/>
                <a:gd name="T102" fmla="*/ 0 w 884"/>
                <a:gd name="T103" fmla="*/ 399 h 1781"/>
                <a:gd name="T104" fmla="*/ 0 w 884"/>
                <a:gd name="T105" fmla="*/ 281 h 1781"/>
                <a:gd name="T106" fmla="*/ 0 w 884"/>
                <a:gd name="T107" fmla="*/ 224 h 1781"/>
                <a:gd name="T108" fmla="*/ 0 w 884"/>
                <a:gd name="T109" fmla="*/ 161 h 1781"/>
                <a:gd name="T110" fmla="*/ 0 w 884"/>
                <a:gd name="T111" fmla="*/ 89 h 1781"/>
                <a:gd name="T112" fmla="*/ 0 w 884"/>
                <a:gd name="T113" fmla="*/ 19 h 1781"/>
                <a:gd name="T114" fmla="*/ 0 w 884"/>
                <a:gd name="T115" fmla="*/ 232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479" name="WordArt 3"/>
          <p:cNvSpPr>
            <a:spLocks noChangeArrowheads="1" noChangeShapeType="1" noTextEdit="1"/>
          </p:cNvSpPr>
          <p:nvPr/>
        </p:nvSpPr>
        <p:spPr bwMode="auto">
          <a:xfrm>
            <a:off x="457200" y="1292225"/>
            <a:ext cx="8686800" cy="106997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EA06C9"/>
                </a:solidFill>
                <a:latin typeface="Times New Roman"/>
                <a:cs typeface="Times New Roman"/>
              </a:rPr>
              <a:t>CHÀO</a:t>
            </a:r>
            <a:r>
              <a:rPr lang="en-US" sz="32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EA06C9"/>
                </a:solidFill>
                <a:latin typeface="Times New Roman"/>
                <a:cs typeface="Times New Roman"/>
              </a:rPr>
              <a:t> </a:t>
            </a:r>
            <a:r>
              <a:rPr lang="vi-VN" sz="32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EA06C9"/>
                </a:solidFill>
                <a:latin typeface="Times New Roman"/>
                <a:cs typeface="Times New Roman"/>
              </a:rPr>
              <a:t>MỪNG</a:t>
            </a:r>
            <a:r>
              <a:rPr lang="en-US" sz="32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EA06C9"/>
                </a:solidFill>
                <a:latin typeface="Times New Roman"/>
                <a:cs typeface="Times New Roman"/>
              </a:rPr>
              <a:t> </a:t>
            </a:r>
            <a:r>
              <a:rPr lang="vi-VN" sz="32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EA06C9"/>
                </a:solidFill>
                <a:latin typeface="Times New Roman"/>
                <a:cs typeface="Times New Roman"/>
              </a:rPr>
              <a:t>CÁC</a:t>
            </a:r>
            <a:r>
              <a:rPr lang="en-US" sz="32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EA06C9"/>
                </a:solidFill>
                <a:latin typeface="Times New Roman"/>
                <a:cs typeface="Times New Roman"/>
              </a:rPr>
              <a:t> </a:t>
            </a:r>
            <a:r>
              <a:rPr lang="vi-VN" sz="32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EA06C9"/>
                </a:solidFill>
                <a:latin typeface="Times New Roman"/>
                <a:cs typeface="Times New Roman"/>
              </a:rPr>
              <a:t>THẦY</a:t>
            </a:r>
            <a:r>
              <a:rPr lang="en-US" sz="32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EA06C9"/>
                </a:solidFill>
                <a:latin typeface="Times New Roman"/>
                <a:cs typeface="Times New Roman"/>
              </a:rPr>
              <a:t> </a:t>
            </a:r>
            <a:r>
              <a:rPr lang="vi-VN" sz="32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EA06C9"/>
                </a:solidFill>
                <a:latin typeface="Times New Roman"/>
                <a:cs typeface="Times New Roman"/>
              </a:rPr>
              <a:t>CÔ</a:t>
            </a:r>
            <a:r>
              <a:rPr lang="en-US" sz="32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EA06C9"/>
                </a:solidFill>
                <a:latin typeface="Times New Roman"/>
                <a:cs typeface="Times New Roman"/>
              </a:rPr>
              <a:t> </a:t>
            </a:r>
            <a:r>
              <a:rPr lang="vi-VN" sz="32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EA06C9"/>
                </a:solidFill>
                <a:latin typeface="Times New Roman"/>
                <a:cs typeface="Times New Roman"/>
              </a:rPr>
              <a:t>GIÁO </a:t>
            </a:r>
            <a:endParaRPr lang="en-US" sz="3200" b="1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EA06C9"/>
              </a:solidFill>
              <a:latin typeface="Times New Roman"/>
              <a:cs typeface="Times New Roman"/>
            </a:endParaRPr>
          </a:p>
        </p:txBody>
      </p:sp>
      <p:sp>
        <p:nvSpPr>
          <p:cNvPr id="12480" name="WordArt 4"/>
          <p:cNvSpPr>
            <a:spLocks noChangeArrowheads="1" noChangeShapeType="1" noTextEdit="1"/>
          </p:cNvSpPr>
          <p:nvPr/>
        </p:nvSpPr>
        <p:spPr bwMode="auto">
          <a:xfrm>
            <a:off x="1600200" y="2819400"/>
            <a:ext cx="5410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ĐẾN DỰ GIỜ LỚP </a:t>
            </a:r>
            <a:r>
              <a:rPr lang="vi-VN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1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E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205" name="AutoShape 6"/>
          <p:cNvSpPr>
            <a:spLocks noChangeArrowheads="1"/>
          </p:cNvSpPr>
          <p:nvPr/>
        </p:nvSpPr>
        <p:spPr bwMode="auto">
          <a:xfrm>
            <a:off x="1036638" y="34925"/>
            <a:ext cx="622300" cy="552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6" name="AutoShape 7"/>
          <p:cNvSpPr>
            <a:spLocks noChangeArrowheads="1"/>
          </p:cNvSpPr>
          <p:nvPr/>
        </p:nvSpPr>
        <p:spPr bwMode="auto">
          <a:xfrm>
            <a:off x="8018463" y="3035300"/>
            <a:ext cx="552450" cy="6223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7" name="AutoShape 8"/>
          <p:cNvSpPr>
            <a:spLocks noChangeArrowheads="1"/>
          </p:cNvSpPr>
          <p:nvPr/>
        </p:nvSpPr>
        <p:spPr bwMode="auto">
          <a:xfrm>
            <a:off x="207963" y="5732463"/>
            <a:ext cx="447675" cy="4889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1" name="AutoShape 12"/>
          <p:cNvSpPr>
            <a:spLocks noChangeArrowheads="1"/>
          </p:cNvSpPr>
          <p:nvPr/>
        </p:nvSpPr>
        <p:spPr bwMode="auto">
          <a:xfrm>
            <a:off x="4078288" y="2365375"/>
            <a:ext cx="349250" cy="40005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2" name="AutoShape 13"/>
          <p:cNvSpPr>
            <a:spLocks noChangeArrowheads="1"/>
          </p:cNvSpPr>
          <p:nvPr/>
        </p:nvSpPr>
        <p:spPr bwMode="auto">
          <a:xfrm>
            <a:off x="6289675" y="5668963"/>
            <a:ext cx="622300" cy="552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3" name="AutoShape 14"/>
          <p:cNvSpPr>
            <a:spLocks noChangeArrowheads="1"/>
          </p:cNvSpPr>
          <p:nvPr/>
        </p:nvSpPr>
        <p:spPr bwMode="auto">
          <a:xfrm>
            <a:off x="0" y="4700588"/>
            <a:ext cx="447675" cy="4889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4" name="AutoShape 15"/>
          <p:cNvSpPr>
            <a:spLocks noChangeArrowheads="1"/>
          </p:cNvSpPr>
          <p:nvPr/>
        </p:nvSpPr>
        <p:spPr bwMode="auto">
          <a:xfrm>
            <a:off x="5875338" y="523875"/>
            <a:ext cx="349250" cy="39846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7" name="AutoShape 18"/>
          <p:cNvSpPr>
            <a:spLocks noChangeArrowheads="1"/>
          </p:cNvSpPr>
          <p:nvPr/>
        </p:nvSpPr>
        <p:spPr bwMode="auto">
          <a:xfrm>
            <a:off x="69850" y="1919288"/>
            <a:ext cx="552450" cy="6223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9" name="AutoShape 20"/>
          <p:cNvSpPr>
            <a:spLocks noChangeArrowheads="1"/>
          </p:cNvSpPr>
          <p:nvPr/>
        </p:nvSpPr>
        <p:spPr bwMode="auto">
          <a:xfrm>
            <a:off x="-207963" y="2616200"/>
            <a:ext cx="350838" cy="40005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0" name="AutoShape 21"/>
          <p:cNvSpPr>
            <a:spLocks noChangeArrowheads="1"/>
          </p:cNvSpPr>
          <p:nvPr/>
        </p:nvSpPr>
        <p:spPr bwMode="auto">
          <a:xfrm>
            <a:off x="0" y="3657600"/>
            <a:ext cx="622300" cy="5540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1" name="AutoShape 22"/>
          <p:cNvSpPr>
            <a:spLocks noChangeArrowheads="1"/>
          </p:cNvSpPr>
          <p:nvPr/>
        </p:nvSpPr>
        <p:spPr bwMode="auto">
          <a:xfrm>
            <a:off x="3802063" y="0"/>
            <a:ext cx="552450" cy="6223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2" name="AutoShape 23"/>
          <p:cNvSpPr>
            <a:spLocks noChangeArrowheads="1"/>
          </p:cNvSpPr>
          <p:nvPr/>
        </p:nvSpPr>
        <p:spPr bwMode="auto">
          <a:xfrm>
            <a:off x="7464425" y="2005013"/>
            <a:ext cx="350838" cy="39846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4" name="AutoShape 25"/>
          <p:cNvSpPr>
            <a:spLocks noChangeArrowheads="1"/>
          </p:cNvSpPr>
          <p:nvPr/>
        </p:nvSpPr>
        <p:spPr bwMode="auto">
          <a:xfrm>
            <a:off x="2765425" y="5040313"/>
            <a:ext cx="365125" cy="355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" name="AutoShape 26"/>
          <p:cNvSpPr>
            <a:spLocks noChangeArrowheads="1"/>
          </p:cNvSpPr>
          <p:nvPr/>
        </p:nvSpPr>
        <p:spPr bwMode="auto">
          <a:xfrm>
            <a:off x="6151563" y="5110163"/>
            <a:ext cx="365125" cy="355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6" name="AutoShape 27"/>
          <p:cNvSpPr>
            <a:spLocks noChangeArrowheads="1"/>
          </p:cNvSpPr>
          <p:nvPr/>
        </p:nvSpPr>
        <p:spPr bwMode="auto">
          <a:xfrm>
            <a:off x="4906963" y="523875"/>
            <a:ext cx="622300" cy="5540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8" name="AutoShape 29"/>
          <p:cNvSpPr>
            <a:spLocks noChangeArrowheads="1"/>
          </p:cNvSpPr>
          <p:nvPr/>
        </p:nvSpPr>
        <p:spPr bwMode="auto">
          <a:xfrm>
            <a:off x="1728788" y="5732463"/>
            <a:ext cx="447675" cy="4889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9" name="AutoShape 30"/>
          <p:cNvSpPr>
            <a:spLocks noChangeArrowheads="1"/>
          </p:cNvSpPr>
          <p:nvPr/>
        </p:nvSpPr>
        <p:spPr bwMode="auto">
          <a:xfrm>
            <a:off x="6083300" y="4349750"/>
            <a:ext cx="349250" cy="39846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1" name="AutoShape 32"/>
          <p:cNvSpPr>
            <a:spLocks noChangeArrowheads="1"/>
          </p:cNvSpPr>
          <p:nvPr/>
        </p:nvSpPr>
        <p:spPr bwMode="auto">
          <a:xfrm>
            <a:off x="276225" y="1797050"/>
            <a:ext cx="350838" cy="39846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511" name="Text Box 223"/>
          <p:cNvSpPr txBox="1">
            <a:spLocks noChangeArrowheads="1"/>
          </p:cNvSpPr>
          <p:nvPr/>
        </p:nvSpPr>
        <p:spPr bwMode="auto">
          <a:xfrm>
            <a:off x="2209800" y="4098925"/>
            <a:ext cx="4495800" cy="711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3300"/>
                </a:solidFill>
              </a:rPr>
              <a:t>Tiết</a:t>
            </a:r>
            <a:r>
              <a:rPr lang="en-US" sz="4000" b="1" dirty="0" smtClean="0">
                <a:solidFill>
                  <a:srgbClr val="FF3300"/>
                </a:solidFill>
              </a:rPr>
              <a:t>: </a:t>
            </a:r>
            <a:r>
              <a:rPr lang="en-US" sz="4000" b="1" dirty="0" err="1">
                <a:solidFill>
                  <a:srgbClr val="FF3300"/>
                </a:solidFill>
              </a:rPr>
              <a:t>Học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</a:rPr>
              <a:t>vần</a:t>
            </a:r>
            <a:endParaRPr lang="en-US" sz="4000" b="1" dirty="0">
              <a:solidFill>
                <a:srgbClr val="FF3300"/>
              </a:solidFill>
            </a:endParaRPr>
          </a:p>
        </p:txBody>
      </p:sp>
      <p:grpSp>
        <p:nvGrpSpPr>
          <p:cNvPr id="26663" name="Group 11"/>
          <p:cNvGrpSpPr>
            <a:grpSpLocks/>
          </p:cNvGrpSpPr>
          <p:nvPr/>
        </p:nvGrpSpPr>
        <p:grpSpPr bwMode="auto">
          <a:xfrm>
            <a:off x="0" y="4419600"/>
            <a:ext cx="3354388" cy="2466975"/>
            <a:chOff x="2332" y="1554"/>
            <a:chExt cx="1105" cy="1218"/>
          </a:xfrm>
        </p:grpSpPr>
        <p:sp>
          <p:nvSpPr>
            <p:cNvPr id="26665" name="Freeform 12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66" name="Freeform 13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67" name="Freeform 1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68" name="Freeform 15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69" name="Freeform 16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70" name="Freeform 17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71" name="Freeform 18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72" name="Freeform 19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73" name="Freeform 20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74" name="Freeform 21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75" name="Freeform 2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76" name="Freeform 23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77" name="Freeform 24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78" name="Freeform 25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79" name="Freeform 26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80" name="Freeform 27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81" name="Freeform 28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82" name="Freeform 29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83" name="Freeform 3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84" name="Freeform 31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85" name="Freeform 32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86" name="Freeform 33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87" name="Freeform 34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88" name="Freeform 35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89" name="Freeform 36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90" name="Freeform 37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91" name="Freeform 3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92" name="Freeform 39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93" name="Freeform 40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94" name="Freeform 41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95" name="Freeform 42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96" name="Freeform 43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97" name="Freeform 44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98" name="Freeform 45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99" name="Freeform 46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00" name="Freeform 47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01" name="Freeform 48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02" name="Freeform 49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03" name="Freeform 50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04" name="Freeform 51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05" name="Freeform 52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06" name="Freeform 53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07" name="Freeform 54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08" name="Freeform 55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09" name="Freeform 56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10" name="Freeform 57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11" name="Freeform 58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12" name="Freeform 59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13" name="Freeform 60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14" name="Freeform 61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15" name="Freeform 62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16" name="Freeform 63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17" name="Freeform 64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18" name="Freeform 65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19" name="Freeform 66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20" name="Freeform 67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21" name="Freeform 68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22" name="Freeform 69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23" name="Freeform 70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24" name="Freeform 71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25" name="Freeform 72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26" name="Freeform 73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27" name="Freeform 74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28" name="Freeform 75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29" name="Freeform 76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30" name="Freeform 77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31" name="Freeform 78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32" name="Freeform 7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33" name="Freeform 80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34" name="Freeform 81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35" name="Freeform 82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36" name="Freeform 83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37" name="Freeform 84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38" name="Freeform 85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39" name="Freeform 86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40" name="Freeform 87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41" name="Freeform 88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42" name="Freeform 89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43" name="Freeform 90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44" name="Freeform 91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45" name="Freeform 92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46" name="Freeform 93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47" name="Freeform 94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48" name="Freeform 95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49" name="Freeform 96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50" name="Freeform 97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51" name="Freeform 98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52" name="Freeform 99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53" name="Freeform 100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54" name="Freeform 101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55" name="Freeform 102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56" name="Freeform 103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57" name="Freeform 104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58" name="Freeform 105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59" name="Freeform 106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60" name="Freeform 107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61" name="Freeform 108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62" name="Freeform 109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63" name="Freeform 110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64" name="Freeform 111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65" name="Freeform 112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66" name="Freeform 113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67" name="Freeform 114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68" name="Freeform 115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69" name="Freeform 116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70" name="Freeform 117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71" name="Freeform 118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72" name="Freeform 119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73" name="Freeform 120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74" name="Freeform 121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75" name="Freeform 122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76" name="Freeform 123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77" name="Freeform 124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78" name="Freeform 125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79" name="Freeform 126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80" name="Freeform 127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81" name="Freeform 128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82" name="Freeform 129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83" name="Freeform 130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84" name="Freeform 131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85" name="Freeform 132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86" name="Freeform 133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87" name="Freeform 134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88" name="Freeform 135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89" name="Freeform 136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90" name="Freeform 137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91" name="Freeform 138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92" name="Freeform 139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93" name="Freeform 140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94" name="Freeform 141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95" name="Freeform 142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96" name="Freeform 143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97" name="Freeform 144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98" name="Freeform 145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99" name="Freeform 146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00" name="Freeform 147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01" name="Freeform 148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02" name="Freeform 149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03" name="Freeform 150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254314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qvo1449994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762000"/>
            <a:ext cx="8305800" cy="647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ack or Previous 1">
            <a:hlinkClick r:id="" action="ppaction://noaction" highlightClick="1"/>
          </p:cNvPr>
          <p:cNvSpPr/>
          <p:nvPr/>
        </p:nvSpPr>
        <p:spPr bwMode="auto">
          <a:xfrm>
            <a:off x="8229600" y="6324600"/>
            <a:ext cx="914400" cy="533400"/>
          </a:xfrm>
          <a:prstGeom prst="actionButtonBackPrevious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867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ễnh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50" y="1809750"/>
            <a:ext cx="85725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Ê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50" y="1828800"/>
            <a:ext cx="8572500" cy="3200400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304800" y="5029200"/>
            <a:ext cx="86106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0" y="-38100"/>
            <a:ext cx="9144000" cy="6934200"/>
            <a:chOff x="0" y="-24"/>
            <a:chExt cx="5760" cy="4368"/>
          </a:xfrm>
        </p:grpSpPr>
        <p:grpSp>
          <p:nvGrpSpPr>
            <p:cNvPr id="29701" name="Group 4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9702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3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4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5" name="Picture 8" descr="ttrtrtr1151380670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06" name="Group 9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9707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8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9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0" name="Picture 13" descr="flower[1][1][1]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1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2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3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4" name="Picture 17" descr="012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9715" name="WordArt 19"/>
          <p:cNvSpPr>
            <a:spLocks noChangeArrowheads="1" noChangeShapeType="1" noTextEdit="1"/>
          </p:cNvSpPr>
          <p:nvPr/>
        </p:nvSpPr>
        <p:spPr bwMode="auto">
          <a:xfrm>
            <a:off x="1171575" y="914400"/>
            <a:ext cx="6800850" cy="30480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Tiết học đến đây là hết.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quý thầy cô sức khỏe.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3600" b="1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29716" name="Object 20"/>
          <p:cNvGraphicFramePr>
            <a:graphicFrameLocks noChangeAspect="1"/>
          </p:cNvGraphicFramePr>
          <p:nvPr/>
        </p:nvGraphicFramePr>
        <p:xfrm>
          <a:off x="3200400" y="4038600"/>
          <a:ext cx="3065463" cy="2187575"/>
        </p:xfrm>
        <a:graphic>
          <a:graphicData uri="http://schemas.openxmlformats.org/presentationml/2006/ole">
            <p:oleObj spid="_x0000_s3096" name="Clip" r:id="rId7" imgW="4006850" imgH="28575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228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295400" y="3033260"/>
            <a:ext cx="304800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52463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06513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5897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61302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bu«n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lµng</a:t>
            </a:r>
            <a:endParaRPr lang="en-US" sz="4000" dirty="0">
              <a:solidFill>
                <a:srgbClr val="0000CC"/>
              </a:solidFill>
              <a:latin typeface=".Vn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38200" y="2180320"/>
            <a:ext cx="3429000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62038" indent="-40957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633538" indent="-32702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286000" indent="-32702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938463" indent="-325438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457200" algn="just" eaLnBrk="1" hangingPunct="1"/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b¸nh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ch­ng</a:t>
            </a:r>
            <a:endParaRPr lang="en-US" sz="4000" dirty="0">
              <a:solidFill>
                <a:srgbClr val="0000CC"/>
              </a:solidFill>
              <a:latin typeface=".VnArial" pitchFamily="34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286000" y="1219200"/>
            <a:ext cx="3886200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rgbClr val="FF00FF"/>
            </a:solidFill>
          </a:ln>
          <a:effectLst/>
          <a:extLst/>
        </p:spPr>
        <p:txBody>
          <a:bodyPr wrap="square" lIns="130622" tIns="65311" rIns="130622" bIns="65311">
            <a:spAutoFit/>
          </a:bodyPr>
          <a:lstStyle>
            <a:lvl1pPr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52463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06513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5897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61302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.VnArial" pitchFamily="34" charset="0"/>
              </a:rPr>
              <a:t>¤n </a:t>
            </a:r>
            <a:r>
              <a:rPr lang="en-US" sz="3200" dirty="0" err="1" smtClean="0">
                <a:solidFill>
                  <a:srgbClr val="FF0000"/>
                </a:solidFill>
                <a:latin typeface=".VnArial" pitchFamily="34" charset="0"/>
              </a:rPr>
              <a:t>bµi</a:t>
            </a:r>
            <a:r>
              <a:rPr lang="en-US" sz="32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rial" pitchFamily="34" charset="0"/>
              </a:rPr>
              <a:t>cò</a:t>
            </a:r>
            <a:endParaRPr lang="en-US" sz="32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5181600" y="3033260"/>
            <a:ext cx="304800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52463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06513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5897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61302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mïa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mµng</a:t>
            </a:r>
            <a:endParaRPr lang="en-US" sz="4000" dirty="0">
              <a:solidFill>
                <a:srgbClr val="0000CC"/>
              </a:solidFill>
              <a:latin typeface=".Vn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24400" y="2180320"/>
            <a:ext cx="3200400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62038" indent="-40957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633538" indent="-32702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286000" indent="-32702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938463" indent="-325438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457200" algn="just" eaLnBrk="1" hangingPunct="1"/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nµng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tiªn</a:t>
            </a:r>
            <a:endParaRPr lang="en-US" sz="4000" dirty="0">
              <a:solidFill>
                <a:srgbClr val="0000CC"/>
              </a:solidFill>
              <a:latin typeface=".VnArial" pitchFamily="34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295400" y="3810000"/>
            <a:ext cx="304800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52463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06513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5897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61302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cöa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hµng</a:t>
            </a:r>
            <a:endParaRPr lang="en-US" sz="4000" dirty="0">
              <a:solidFill>
                <a:srgbClr val="0000CC"/>
              </a:solidFill>
              <a:latin typeface=".VnArial" pitchFamily="34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5181600" y="3810000"/>
            <a:ext cx="304800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52463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06513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5897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61302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hiÒn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lµnh</a:t>
            </a:r>
            <a:endParaRPr lang="en-US" sz="4000" dirty="0">
              <a:solidFill>
                <a:srgbClr val="0000CC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3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 animBg="1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43000" y="685800"/>
            <a:ext cx="6781800" cy="370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62038" indent="-40957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633538" indent="-32702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286000" indent="-327025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938463" indent="-325438" defTabSz="13065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457200" algn="just" eaLnBrk="1" hangingPunct="1">
              <a:lnSpc>
                <a:spcPct val="150000"/>
              </a:lnSpc>
            </a:pP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Kh«ng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cã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ch©n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cã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c¸nh</a:t>
            </a:r>
            <a:endParaRPr lang="en-US" sz="4000" dirty="0" smtClean="0">
              <a:solidFill>
                <a:srgbClr val="0000CC"/>
              </a:solidFill>
              <a:latin typeface=".VnArial" pitchFamily="34" charset="0"/>
            </a:endParaRPr>
          </a:p>
          <a:p>
            <a:pPr indent="457200" algn="just" eaLnBrk="1" hangingPunct="1">
              <a:lnSpc>
                <a:spcPct val="150000"/>
              </a:lnSpc>
            </a:pP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Sao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gäi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lµ con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s«ng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?</a:t>
            </a:r>
          </a:p>
          <a:p>
            <a:pPr indent="457200" algn="just" eaLnBrk="1" hangingPunct="1">
              <a:lnSpc>
                <a:spcPct val="150000"/>
              </a:lnSpc>
            </a:pP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Kh«ng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cã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l¸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cã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cµnh</a:t>
            </a:r>
            <a:endParaRPr lang="en-US" sz="4000" dirty="0" smtClean="0">
              <a:solidFill>
                <a:srgbClr val="0000CC"/>
              </a:solidFill>
              <a:latin typeface=".VnArial" pitchFamily="34" charset="0"/>
            </a:endParaRPr>
          </a:p>
          <a:p>
            <a:pPr indent="457200" algn="just" eaLnBrk="1" hangingPunct="1">
              <a:lnSpc>
                <a:spcPct val="150000"/>
              </a:lnSpc>
            </a:pP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Sao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gäi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lµ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ngän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rial" pitchFamily="34" charset="0"/>
              </a:rPr>
              <a:t>giã</a:t>
            </a:r>
            <a:r>
              <a:rPr lang="en-US" sz="4000" dirty="0" smtClean="0">
                <a:solidFill>
                  <a:srgbClr val="0000CC"/>
                </a:solidFill>
                <a:latin typeface=".VnArial" pitchFamily="34" charset="0"/>
              </a:rPr>
              <a:t> ?</a:t>
            </a:r>
            <a:endParaRPr lang="en-US" sz="4000" dirty="0">
              <a:solidFill>
                <a:srgbClr val="0000CC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85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KPimage20778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5943600" cy="400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33600" y="48006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.VnArial" pitchFamily="34" charset="0"/>
              </a:rPr>
              <a:t>m¸y</a:t>
            </a:r>
            <a:r>
              <a:rPr lang="en-US" sz="4400" dirty="0" smtClean="0">
                <a:solidFill>
                  <a:srgbClr val="FF0000"/>
                </a:solidFill>
                <a:latin typeface=".VnArial" pitchFamily="34" charset="0"/>
              </a:rPr>
              <a:t> vi </a:t>
            </a:r>
            <a:r>
              <a:rPr lang="en-US" sz="4400" dirty="0" err="1" smtClean="0">
                <a:solidFill>
                  <a:srgbClr val="FF0000"/>
                </a:solidFill>
                <a:latin typeface=".VnArial" pitchFamily="34" charset="0"/>
              </a:rPr>
              <a:t>tÝnh</a:t>
            </a:r>
            <a:endParaRPr lang="en-US" sz="4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8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848600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67000" y="5105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.VnArial" pitchFamily="34" charset="0"/>
              </a:rPr>
              <a:t>dßng</a:t>
            </a:r>
            <a:r>
              <a:rPr lang="en-US" sz="4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.VnArial" pitchFamily="34" charset="0"/>
              </a:rPr>
              <a:t>kªnh</a:t>
            </a:r>
            <a:endParaRPr lang="en-US" sz="4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0668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CC"/>
                </a:solidFill>
                <a:latin typeface=".VnArial" pitchFamily="34" charset="0"/>
              </a:rPr>
              <a:t>inh</a:t>
            </a:r>
            <a:endParaRPr lang="en-US" sz="4800" dirty="0">
              <a:solidFill>
                <a:srgbClr val="0000CC"/>
              </a:solidFill>
              <a:latin typeface=".Vn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10668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CC"/>
                </a:solidFill>
                <a:latin typeface=".VnArial" pitchFamily="34" charset="0"/>
              </a:rPr>
              <a:t>ª</a:t>
            </a:r>
            <a:r>
              <a:rPr lang="en-US" sz="4800" dirty="0" err="1" smtClean="0">
                <a:solidFill>
                  <a:srgbClr val="0000CC"/>
                </a:solidFill>
                <a:latin typeface=".VnArial" pitchFamily="34" charset="0"/>
              </a:rPr>
              <a:t>nh</a:t>
            </a:r>
            <a:endParaRPr lang="en-US" sz="4800" dirty="0">
              <a:solidFill>
                <a:srgbClr val="0000CC"/>
              </a:solidFill>
              <a:latin typeface=".Vn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497759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.VnArial" pitchFamily="34" charset="0"/>
              </a:rPr>
              <a:t>ª</a:t>
            </a:r>
            <a:endParaRPr lang="en-US" sz="4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29718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CC"/>
                </a:solidFill>
                <a:latin typeface=".VnArial" pitchFamily="34" charset="0"/>
              </a:rPr>
              <a:t>nh</a:t>
            </a:r>
            <a:endParaRPr lang="en-US" sz="4800" dirty="0">
              <a:solidFill>
                <a:srgbClr val="0000CC"/>
              </a:solidFill>
              <a:latin typeface=".Vn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5146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rial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.VnArial" pitchFamily="34" charset="0"/>
              </a:rPr>
              <a:t>i</a:t>
            </a:r>
            <a:endParaRPr lang="en-US" sz="4800" dirty="0">
              <a:solidFill>
                <a:srgbClr val="FF0000"/>
              </a:solidFill>
              <a:latin typeface=".VnArial" pitchFamily="34" charset="0"/>
            </a:endParaRPr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 bwMode="auto">
          <a:xfrm>
            <a:off x="2819400" y="3048000"/>
            <a:ext cx="1600200" cy="3392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819400" y="3581400"/>
            <a:ext cx="16764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6858000" cy="1384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Nghỉ giữa tiết </a:t>
            </a:r>
          </a:p>
        </p:txBody>
      </p:sp>
      <p:pic>
        <p:nvPicPr>
          <p:cNvPr id="12" name="Picture 4" descr="bunny_thumping_foot_md_clr"/>
          <p:cNvPicPr>
            <a:picLocks noChangeAspect="1" noChangeArrowheads="1" noCrop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060575" cy="2757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4953000" y="1905000"/>
            <a:ext cx="3276600" cy="1600200"/>
            <a:chOff x="3408" y="1248"/>
            <a:chExt cx="1824" cy="1008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3408" y="1248"/>
              <a:ext cx="1824" cy="1008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sz="6000">
                <a:solidFill>
                  <a:schemeClr val="tx1"/>
                </a:solidFill>
                <a:latin typeface="VNI-Avo" pitchFamily="2" charset="0"/>
                <a:cs typeface="Arial" charset="0"/>
              </a:endParaRPr>
            </a:p>
          </p:txBody>
        </p:sp>
        <p:pic>
          <p:nvPicPr>
            <p:cNvPr id="15" name="Picture 7" descr="NOTEST_4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344"/>
              <a:ext cx="1632" cy="8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457200" y="5181600"/>
            <a:ext cx="7848600" cy="1066800"/>
            <a:chOff x="0" y="3257"/>
            <a:chExt cx="5952" cy="1063"/>
          </a:xfrm>
        </p:grpSpPr>
        <p:pic>
          <p:nvPicPr>
            <p:cNvPr id="18" name="Picture 9" descr="Khuon nhac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Khuon nhac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Khuon nhac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Khuon nhac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3" descr="Galinha_6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2601913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552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Dinh lang Trung Ng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3210"/>
            <a:ext cx="7620000" cy="5469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ack or Previous 1">
            <a:hlinkClick r:id="" action="ppaction://noaction" highlightClick="1"/>
          </p:cNvPr>
          <p:cNvSpPr/>
          <p:nvPr/>
        </p:nvSpPr>
        <p:spPr bwMode="auto">
          <a:xfrm>
            <a:off x="8153400" y="6400800"/>
            <a:ext cx="990600" cy="457200"/>
          </a:xfrm>
          <a:prstGeom prst="actionButtonBackPrevious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638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5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20141102_115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204200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Back or Previous 1">
            <a:hlinkClick r:id="" action="ppaction://noaction" highlightClick="1"/>
          </p:cNvPr>
          <p:cNvSpPr/>
          <p:nvPr/>
        </p:nvSpPr>
        <p:spPr bwMode="auto">
          <a:xfrm>
            <a:off x="7543800" y="6248400"/>
            <a:ext cx="1219200" cy="609600"/>
          </a:xfrm>
          <a:prstGeom prst="actionButtonBackPrevious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5715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03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3300"/>
          </a:solidFill>
          <a:prstDash val="dash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3300"/>
          </a:solidFill>
          <a:prstDash val="dash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100</Words>
  <Application>Microsoft Office PowerPoint</Application>
  <PresentationFormat>On-screen Show (4:3)</PresentationFormat>
  <Paragraphs>29</Paragraphs>
  <Slides>13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Default Design</vt:lpstr>
      <vt:lpstr>2_Default Design</vt:lpstr>
      <vt:lpstr>Image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48</cp:revision>
  <dcterms:created xsi:type="dcterms:W3CDTF">2016-11-16T10:55:24Z</dcterms:created>
  <dcterms:modified xsi:type="dcterms:W3CDTF">2017-12-06T16:14:22Z</dcterms:modified>
</cp:coreProperties>
</file>